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1"/>
  </p:notesMasterIdLst>
  <p:handoutMasterIdLst>
    <p:handoutMasterId r:id="rId42"/>
  </p:handoutMasterIdLst>
  <p:sldIdLst>
    <p:sldId id="256" r:id="rId2"/>
    <p:sldId id="333" r:id="rId3"/>
    <p:sldId id="278" r:id="rId4"/>
    <p:sldId id="427" r:id="rId5"/>
    <p:sldId id="423" r:id="rId6"/>
    <p:sldId id="276" r:id="rId7"/>
    <p:sldId id="290" r:id="rId8"/>
    <p:sldId id="447" r:id="rId9"/>
    <p:sldId id="444" r:id="rId10"/>
    <p:sldId id="440" r:id="rId11"/>
    <p:sldId id="443" r:id="rId12"/>
    <p:sldId id="446" r:id="rId13"/>
    <p:sldId id="442" r:id="rId14"/>
    <p:sldId id="445" r:id="rId15"/>
    <p:sldId id="285" r:id="rId16"/>
    <p:sldId id="470" r:id="rId17"/>
    <p:sldId id="259" r:id="rId18"/>
    <p:sldId id="264" r:id="rId19"/>
    <p:sldId id="289" r:id="rId20"/>
    <p:sldId id="288" r:id="rId21"/>
    <p:sldId id="448" r:id="rId22"/>
    <p:sldId id="451" r:id="rId23"/>
    <p:sldId id="477" r:id="rId24"/>
    <p:sldId id="474" r:id="rId25"/>
    <p:sldId id="480" r:id="rId26"/>
    <p:sldId id="452" r:id="rId27"/>
    <p:sldId id="473" r:id="rId28"/>
    <p:sldId id="479" r:id="rId29"/>
    <p:sldId id="481" r:id="rId30"/>
    <p:sldId id="456" r:id="rId31"/>
    <p:sldId id="482" r:id="rId32"/>
    <p:sldId id="457" r:id="rId33"/>
    <p:sldId id="458" r:id="rId34"/>
    <p:sldId id="459" r:id="rId35"/>
    <p:sldId id="462" r:id="rId36"/>
    <p:sldId id="292" r:id="rId37"/>
    <p:sldId id="483" r:id="rId38"/>
    <p:sldId id="484" r:id="rId39"/>
    <p:sldId id="426" r:id="rId40"/>
  </p:sldIdLst>
  <p:sldSz cx="9144000" cy="5143500" type="screen16x9"/>
  <p:notesSz cx="6858000" cy="9144000"/>
  <p:embeddedFontLst>
    <p:embeddedFont>
      <p:font typeface="Source Sans Pro" panose="020B0503030403020204" pitchFamily="34" charset="0"/>
      <p:regular r:id="rId43"/>
      <p:bold r:id="rId44"/>
      <p:italic r:id="rId45"/>
      <p:boldItalic r:id="rId46"/>
    </p:embeddedFont>
    <p:embeddedFont>
      <p:font typeface="Source Sans Pro Light" panose="020F0302020204030204" pitchFamily="34" charset="0"/>
      <p:regular r:id="rId47"/>
      <p:italic r:id="rId48"/>
    </p:embeddedFont>
    <p:embeddedFont>
      <p:font typeface="Source Sans Pro SemiBold" panose="020F0502020204030204" pitchFamily="34" charset="0"/>
      <p:regular r:id="rId49"/>
      <p:bold r:id="rId50"/>
      <p:italic r:id="rId51"/>
      <p:boldItalic r:id="rId52"/>
    </p:embeddedFont>
    <p:embeddedFont>
      <p:font typeface="Source Serif Pro Semibold" panose="020F0502020204030204" pitchFamily="3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32" userDrawn="1">
          <p15:clr>
            <a:srgbClr val="A4A3A4"/>
          </p15:clr>
        </p15:guide>
        <p15:guide id="2" orient="horz" pos="1020" userDrawn="1">
          <p15:clr>
            <a:srgbClr val="A4A3A4"/>
          </p15:clr>
        </p15:guide>
        <p15:guide id="3" pos="2880">
          <p15:clr>
            <a:srgbClr val="A4A3A4"/>
          </p15:clr>
        </p15:guide>
        <p15:guide id="4" orient="horz" pos="130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453"/>
    <p:restoredTop sz="79747"/>
  </p:normalViewPr>
  <p:slideViewPr>
    <p:cSldViewPr snapToGrid="0" snapToObjects="1">
      <p:cViewPr varScale="1">
        <p:scale>
          <a:sx n="88" d="100"/>
          <a:sy n="88" d="100"/>
        </p:scale>
        <p:origin x="200" y="504"/>
      </p:cViewPr>
      <p:guideLst>
        <p:guide orient="horz" pos="732"/>
        <p:guide orient="horz" pos="1020"/>
        <p:guide pos="2880"/>
        <p:guide orient="horz" pos="1308"/>
      </p:guideLst>
    </p:cSldViewPr>
  </p:slideViewPr>
  <p:notesTextViewPr>
    <p:cViewPr>
      <p:scale>
        <a:sx n="1" d="1"/>
        <a:sy n="1" d="1"/>
      </p:scale>
      <p:origin x="0" y="0"/>
    </p:cViewPr>
  </p:notesTextViewPr>
  <p:notesViewPr>
    <p:cSldViewPr snapToGrid="0" snapToObjects="1">
      <p:cViewPr varScale="1">
        <p:scale>
          <a:sx n="119" d="100"/>
          <a:sy n="119" d="100"/>
        </p:scale>
        <p:origin x="392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D1516F1-F2B6-F341-8B4B-CED2FBF076C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DBD1B4E-9153-E144-9723-5C890CACE0E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7C83556-B841-D04A-AA02-DE27A8AA066A}" type="datetimeFigureOut">
              <a:rPr lang="en-US" smtClean="0"/>
              <a:t>2/17/22</a:t>
            </a:fld>
            <a:endParaRPr lang="en-US"/>
          </a:p>
        </p:txBody>
      </p:sp>
      <p:sp>
        <p:nvSpPr>
          <p:cNvPr id="4" name="Footer Placeholder 3">
            <a:extLst>
              <a:ext uri="{FF2B5EF4-FFF2-40B4-BE49-F238E27FC236}">
                <a16:creationId xmlns:a16="http://schemas.microsoft.com/office/drawing/2014/main" id="{778C4AC9-49E0-7D46-90D6-5BA3867E28C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59E3651-72A6-9D44-BC1F-C6BEF15EF1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43F381F-8B2F-0D44-B112-AD1BCCE26706}" type="slidenum">
              <a:rPr lang="en-US" smtClean="0"/>
              <a:t>‹#›</a:t>
            </a:fld>
            <a:endParaRPr lang="en-US"/>
          </a:p>
        </p:txBody>
      </p:sp>
    </p:spTree>
    <p:extLst>
      <p:ext uri="{BB962C8B-B14F-4D97-AF65-F5344CB8AC3E}">
        <p14:creationId xmlns:p14="http://schemas.microsoft.com/office/powerpoint/2010/main" val="2429100762"/>
      </p:ext>
    </p:extLst>
  </p:cSld>
  <p:clrMap bg1="lt1" tx1="dk1" bg2="lt2" tx2="dk2" accent1="accent1" accent2="accent2" accent3="accent3" accent4="accent4" accent5="accent5" accent6="accent6" hlink="hlink" folHlink="folHlink"/>
  <p:hf hdr="0" ftr="0" dt="0"/>
</p:handoutMaster>
</file>

<file path=ppt/media/image1.tiff>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5fbfe6b9cf_1_4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5fbfe6b9cf_1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endParaRPr sz="1000" dirty="0">
              <a:solidFill>
                <a:schemeClr val="dk1"/>
              </a:solidFill>
              <a:latin typeface="Source Sans Pro"/>
              <a:ea typeface="Source Sans Pro"/>
              <a:cs typeface="Source Sans Pro"/>
              <a:sym typeface="Source Sans Pro"/>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Notes:</a:t>
            </a:r>
          </a:p>
          <a:p>
            <a:pPr marL="171450" marR="0" lvl="0" indent="-171450" algn="l" defTabSz="914400" rtl="0" eaLnBrk="1" fontAlgn="auto" latinLnBrk="0" hangingPunct="1">
              <a:lnSpc>
                <a:spcPct val="100000"/>
              </a:lnSpc>
              <a:spcBef>
                <a:spcPts val="800"/>
              </a:spcBef>
              <a:spcAft>
                <a:spcPts val="1500"/>
              </a:spcAft>
              <a:buClr>
                <a:srgbClr val="000000"/>
              </a:buClr>
              <a:buSzPts val="1100"/>
              <a:buFont typeface="Arial"/>
              <a:buChar char="●"/>
              <a:tabLst/>
              <a:defRPr/>
            </a:pPr>
            <a:r>
              <a:rPr lang="en-US" sz="1000" dirty="0"/>
              <a:t>You must create a custom layout to display relationships for Object entries. </a:t>
            </a:r>
          </a:p>
          <a:p>
            <a:pPr marL="171450" marR="0" lvl="0" indent="-171450" algn="l" defTabSz="914400" rtl="0" eaLnBrk="1" fontAlgn="auto" latinLnBrk="0" hangingPunct="1">
              <a:lnSpc>
                <a:spcPct val="100000"/>
              </a:lnSpc>
              <a:spcBef>
                <a:spcPts val="800"/>
              </a:spcBef>
              <a:spcAft>
                <a:spcPts val="1500"/>
              </a:spcAft>
              <a:buClr>
                <a:srgbClr val="000000"/>
              </a:buClr>
              <a:buSzPts val="1100"/>
              <a:buFont typeface="Arial"/>
              <a:buChar char="●"/>
              <a:tabLst/>
              <a:defRPr/>
            </a:pPr>
            <a:r>
              <a:rPr lang="en-US" sz="1000" dirty="0"/>
              <a:t>For One to Many, the generated table adds an entity representing the “One” (or “parent”) on the ”Many” (or “child”) side. The new table can be added to a Relationships Tab on the parent side. </a:t>
            </a:r>
          </a:p>
          <a:p>
            <a:pPr marL="171450" marR="0" lvl="0" indent="-171450" algn="l" defTabSz="914400" rtl="0" eaLnBrk="1" fontAlgn="auto" latinLnBrk="0" hangingPunct="1">
              <a:lnSpc>
                <a:spcPct val="100000"/>
              </a:lnSpc>
              <a:spcBef>
                <a:spcPts val="800"/>
              </a:spcBef>
              <a:spcAft>
                <a:spcPts val="1500"/>
              </a:spcAft>
              <a:buClr>
                <a:srgbClr val="000000"/>
              </a:buClr>
              <a:buSzPts val="1100"/>
              <a:buFont typeface="Arial"/>
              <a:buChar char="●"/>
              <a:tabLst/>
              <a:defRPr/>
            </a:pPr>
            <a:r>
              <a:rPr lang="en-US" sz="1000" dirty="0"/>
              <a:t>For Many to Many, a new database table is created for both sides. The table can be added to a Relationships Tab in either Object’s custom layout. </a:t>
            </a:r>
          </a:p>
          <a:p>
            <a:pPr marL="171450" lvl="0" indent="-171450" algn="l" rtl="0">
              <a:spcBef>
                <a:spcPts val="800"/>
              </a:spcBef>
              <a:spcAft>
                <a:spcPts val="1500"/>
              </a:spcAft>
            </a:pPr>
            <a:endParaRPr lang="en-US" sz="1000" i="0" dirty="0">
              <a:solidFill>
                <a:srgbClr val="0B5FFF"/>
              </a:solidFill>
              <a:latin typeface="Source Sans Pro"/>
              <a:ea typeface="Source Sans Pro"/>
              <a:cs typeface="Source Sans Pro"/>
              <a:sym typeface="Source Sans Pro"/>
            </a:endParaRPr>
          </a:p>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Use Case: </a:t>
            </a:r>
          </a:p>
          <a:p>
            <a:pPr marL="171450" lvl="0" indent="-171450" algn="l" rtl="0">
              <a:spcBef>
                <a:spcPts val="800"/>
              </a:spcBef>
              <a:spcAft>
                <a:spcPts val="1500"/>
              </a:spcAft>
            </a:pPr>
            <a:r>
              <a:rPr lang="en-US" sz="1000" b="0" i="0" dirty="0">
                <a:solidFill>
                  <a:srgbClr val="0B5FFF"/>
                </a:solidFill>
                <a:latin typeface="Source Sans Pro"/>
                <a:ea typeface="Source Sans Pro"/>
                <a:cs typeface="Source Sans Pro"/>
                <a:sym typeface="Source Sans Pro"/>
              </a:rPr>
              <a:t>For our use case, the New Account Object needs to be connected to the Account Type Object. The ideal relationship for this is a One to Many: One Account Type to Many New Accounts. When this relationship is created, the Account Type entity will show up as a new field in the New Account Object. </a:t>
            </a:r>
            <a:endParaRPr lang="en-US" sz="1000" i="0" dirty="0">
              <a:solidFill>
                <a:srgbClr val="0B5FFF"/>
              </a:solidFill>
              <a:latin typeface="Source Sans Pro"/>
              <a:ea typeface="Source Sans Pro"/>
              <a:cs typeface="Source Sans Pro"/>
              <a:sym typeface="Source Sans Pro"/>
            </a:endParaRPr>
          </a:p>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3554828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Notes:</a:t>
            </a:r>
          </a:p>
          <a:p>
            <a:pPr marL="171450" lvl="0" indent="-171450" algn="l" rtl="0">
              <a:spcBef>
                <a:spcPts val="800"/>
              </a:spcBef>
              <a:spcAft>
                <a:spcPts val="1500"/>
              </a:spcAft>
            </a:pPr>
            <a:r>
              <a:rPr lang="en-US" sz="1000" i="0" dirty="0">
                <a:solidFill>
                  <a:srgbClr val="0B5FFF"/>
                </a:solidFill>
                <a:latin typeface="Source Sans Pro"/>
                <a:ea typeface="Source Sans Pro"/>
                <a:cs typeface="Source Sans Pro"/>
                <a:sym typeface="Source Sans Pro"/>
              </a:rPr>
              <a:t>Tab types: </a:t>
            </a:r>
          </a:p>
          <a:p>
            <a:pPr marL="628650" lvl="1" indent="-171450" algn="l" rtl="0">
              <a:spcBef>
                <a:spcPts val="800"/>
              </a:spcBef>
              <a:spcAft>
                <a:spcPts val="1500"/>
              </a:spcAft>
            </a:pPr>
            <a:r>
              <a:rPr lang="en-US" sz="1000" dirty="0"/>
              <a:t>Fields: used to display Object entry fields</a:t>
            </a:r>
          </a:p>
          <a:p>
            <a:pPr marL="628650" lvl="1" indent="-171450" algn="l" rtl="0">
              <a:spcBef>
                <a:spcPts val="800"/>
              </a:spcBef>
              <a:spcAft>
                <a:spcPts val="1500"/>
              </a:spcAft>
            </a:pPr>
            <a:r>
              <a:rPr lang="en-US" sz="1000" dirty="0"/>
              <a:t>Relationship: used to display relationship tables and must be used for displaying parent side of one-to-many relationships/both sides of many to many  </a:t>
            </a:r>
          </a:p>
          <a:p>
            <a:pPr marL="171450" lvl="0" indent="-171450" algn="l" rtl="0">
              <a:spcBef>
                <a:spcPts val="800"/>
              </a:spcBef>
              <a:spcAft>
                <a:spcPts val="1500"/>
              </a:spcAft>
            </a:pPr>
            <a:endParaRPr lang="en-US" sz="1000" i="0" dirty="0">
              <a:solidFill>
                <a:srgbClr val="0B5FFF"/>
              </a:solidFill>
              <a:latin typeface="Source Sans Pro"/>
              <a:ea typeface="Source Sans Pro"/>
              <a:cs typeface="Source Sans Pro"/>
              <a:sym typeface="Source Sans Pro"/>
            </a:endParaRPr>
          </a:p>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Use Case: </a:t>
            </a:r>
          </a:p>
          <a:p>
            <a:pPr marL="171450" lvl="0" indent="-171450" algn="l" rtl="0">
              <a:spcBef>
                <a:spcPts val="800"/>
              </a:spcBef>
              <a:spcAft>
                <a:spcPts val="1500"/>
              </a:spcAft>
            </a:pPr>
            <a:r>
              <a:rPr lang="en-US" sz="1000" i="0" dirty="0">
                <a:solidFill>
                  <a:srgbClr val="0B5FFF"/>
                </a:solidFill>
                <a:latin typeface="Source Sans Pro"/>
                <a:ea typeface="Source Sans Pro"/>
                <a:cs typeface="Source Sans Pro"/>
                <a:sym typeface="Source Sans Pro"/>
              </a:rPr>
              <a:t>Rather than displaying all fields in alphabetical order on one page (the default), the web team can create a new display template for the New Account Object. The first tab could ask for personal information and the second tab could focus on account-specific details. </a:t>
            </a:r>
          </a:p>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8481923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Notes:</a:t>
            </a:r>
          </a:p>
          <a:p>
            <a:pPr marL="171450" lvl="0" indent="-171450" algn="l" rtl="0">
              <a:spcBef>
                <a:spcPts val="800"/>
              </a:spcBef>
              <a:spcAft>
                <a:spcPts val="1500"/>
              </a:spcAft>
            </a:pPr>
            <a:r>
              <a:rPr lang="en-US" sz="1000" i="0" dirty="0">
                <a:solidFill>
                  <a:srgbClr val="0B5FFF"/>
                </a:solidFill>
                <a:latin typeface="Source Sans Pro"/>
                <a:ea typeface="Source Sans Pro"/>
                <a:cs typeface="Source Sans Pro"/>
                <a:sym typeface="Source Sans Pro"/>
              </a:rPr>
              <a:t>The Picklist Field Type will not be available unless a Picklist has been created. </a:t>
            </a:r>
          </a:p>
          <a:p>
            <a:pPr marL="171450" lvl="0" indent="-171450" algn="l" rtl="0">
              <a:spcBef>
                <a:spcPts val="800"/>
              </a:spcBef>
              <a:spcAft>
                <a:spcPts val="1500"/>
              </a:spcAft>
            </a:pPr>
            <a:r>
              <a:rPr lang="en-US" sz="1000" i="0" dirty="0">
                <a:solidFill>
                  <a:srgbClr val="0B5FFF"/>
                </a:solidFill>
                <a:latin typeface="Source Sans Pro"/>
                <a:ea typeface="Source Sans Pro"/>
                <a:cs typeface="Source Sans Pro"/>
                <a:sym typeface="Source Sans Pro"/>
              </a:rPr>
              <a:t>A list cannot be deleted if used by an Object field, but list items can be edited and removed </a:t>
            </a:r>
          </a:p>
          <a:p>
            <a:pPr marL="171450" lvl="0" indent="-171450" algn="l" rtl="0">
              <a:spcBef>
                <a:spcPts val="800"/>
              </a:spcBef>
              <a:spcAft>
                <a:spcPts val="1500"/>
              </a:spcAft>
            </a:pPr>
            <a:r>
              <a:rPr lang="en-US" sz="1000" i="0" dirty="0">
                <a:solidFill>
                  <a:srgbClr val="0B5FFF"/>
                </a:solidFill>
                <a:latin typeface="Source Sans Pro"/>
                <a:ea typeface="Source Sans Pro"/>
                <a:cs typeface="Source Sans Pro"/>
                <a:sym typeface="Source Sans Pro"/>
              </a:rPr>
              <a:t>Updating or deleting a Picklist item will automatically update all Object entries using the item</a:t>
            </a:r>
          </a:p>
          <a:p>
            <a:pPr marL="171450" lvl="0" indent="-171450" algn="l" rtl="0">
              <a:spcBef>
                <a:spcPts val="800"/>
              </a:spcBef>
              <a:spcAft>
                <a:spcPts val="1500"/>
              </a:spcAft>
            </a:pPr>
            <a:endParaRPr lang="en-US" sz="1000" i="0" dirty="0">
              <a:solidFill>
                <a:srgbClr val="0B5FFF"/>
              </a:solidFill>
              <a:latin typeface="Source Sans Pro"/>
              <a:ea typeface="Source Sans Pro"/>
              <a:cs typeface="Source Sans Pro"/>
              <a:sym typeface="Source Sans Pro"/>
            </a:endParaRPr>
          </a:p>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Use Case: </a:t>
            </a:r>
          </a:p>
          <a:p>
            <a:pPr marL="171450" lvl="0" indent="-171450" algn="l" rtl="0">
              <a:spcBef>
                <a:spcPts val="800"/>
              </a:spcBef>
              <a:spcAft>
                <a:spcPts val="1500"/>
              </a:spcAft>
            </a:pPr>
            <a:r>
              <a:rPr lang="en-US" sz="1000" i="0" dirty="0">
                <a:solidFill>
                  <a:srgbClr val="0B5FFF"/>
                </a:solidFill>
                <a:latin typeface="Source Sans Pro"/>
                <a:ea typeface="Source Sans Pro"/>
                <a:cs typeface="Source Sans Pro"/>
                <a:sym typeface="Source Sans Pro"/>
              </a:rPr>
              <a:t>For recurring values, the Mondego team can create Picklists. Another Object for PTO Requests has a field for Departments. Rather than requiring each employee to manually enter their department, the team can create a Picklist called “Departments” that contains all available options (e.g. Human Resources, Marketing, Engineering, etc.). This Picklist can be used across any Object that has a Field set to the Department Picklist. </a:t>
            </a:r>
          </a:p>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79346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Certain elements cannot be changed once the Object is published, so remember to check the Name and Scope before publishing.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Although Objects cannot be deleted, they can be deactivated to hide from Users.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Any Fields and Relationships created before the Object is published cannot be removed. Additional fields and relationships can be added to the Object after publication, and any added fields can be deleted. </a:t>
            </a:r>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Use Case: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Once the Mondego team publishes the New Account Object, they can begin using the Object wherever it is needed on the platform. </a:t>
            </a:r>
          </a:p>
        </p:txBody>
      </p:sp>
    </p:spTree>
    <p:extLst>
      <p:ext uri="{BB962C8B-B14F-4D97-AF65-F5344CB8AC3E}">
        <p14:creationId xmlns:p14="http://schemas.microsoft.com/office/powerpoint/2010/main" val="15369547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p:txBody>
      </p:sp>
    </p:spTree>
    <p:extLst>
      <p:ext uri="{BB962C8B-B14F-4D97-AF65-F5344CB8AC3E}">
        <p14:creationId xmlns:p14="http://schemas.microsoft.com/office/powerpoint/2010/main" val="8358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3165476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0720720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fbfe6b9cf_1_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fbfe6b9cf_1_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b="1" dirty="0">
                <a:latin typeface="Source Sans Pro"/>
                <a:ea typeface="Source Sans Pro"/>
                <a:cs typeface="Source Sans Pro"/>
                <a:sym typeface="Source Sans Pro"/>
              </a:rPr>
              <a:t>Exercise</a:t>
            </a:r>
            <a:r>
              <a:rPr lang="en" sz="1000" b="1" dirty="0">
                <a:latin typeface="Source Sans Pro"/>
                <a:ea typeface="Source Sans Pro"/>
                <a:cs typeface="Source Sans Pro"/>
                <a:sym typeface="Source Sans Pro"/>
              </a:rPr>
              <a:t> Title </a:t>
            </a:r>
            <a:endParaRPr sz="1200" dirty="0">
              <a:solidFill>
                <a:srgbClr val="0B5FFF"/>
              </a:solidFill>
              <a:latin typeface="Source Sans Pro"/>
              <a:ea typeface="Source Sans Pro"/>
              <a:cs typeface="Source Sans Pro"/>
              <a:sym typeface="Source Sans Pro"/>
            </a:endParaRPr>
          </a:p>
          <a:p>
            <a:pPr marL="171450" lvl="0" indent="-171450" algn="l" rtl="0">
              <a:spcBef>
                <a:spcPts val="800"/>
              </a:spcBef>
              <a:spcAft>
                <a:spcPts val="1500"/>
              </a:spcAft>
            </a:pPr>
            <a:r>
              <a:rPr lang="en" sz="1000" dirty="0">
                <a:solidFill>
                  <a:schemeClr val="dk1"/>
                </a:solidFill>
                <a:latin typeface="Source Sans Pro"/>
                <a:ea typeface="Source Sans Pro"/>
                <a:cs typeface="Source Sans Pro"/>
                <a:sym typeface="Source Sans Pro"/>
              </a:rPr>
              <a:t>Use this slide to </a:t>
            </a:r>
            <a:r>
              <a:rPr lang="en-US" sz="1000" dirty="0">
                <a:solidFill>
                  <a:schemeClr val="dk1"/>
                </a:solidFill>
                <a:latin typeface="Source Sans Pro"/>
                <a:ea typeface="Source Sans Pro"/>
                <a:cs typeface="Source Sans Pro"/>
                <a:sym typeface="Source Sans Pro"/>
              </a:rPr>
              <a:t>indicate that the following slides outline an exercise associated with the topic that is being covered.  If a topic has multiple associated exercises, place one of these slides before the first exercise and between each of the subsequent exercises.</a:t>
            </a:r>
            <a:endParaRPr sz="1000" b="1" dirty="0">
              <a:solidFill>
                <a:srgbClr val="0B5FFF"/>
              </a:solidFill>
              <a:latin typeface="Source Sans Pro"/>
              <a:ea typeface="Source Sans Pro"/>
              <a:cs typeface="Source Sans Pro"/>
              <a:sym typeface="Source Sans Pro"/>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108424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5fbfe6b9cf_1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5fbfe6b9cf_1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5294187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2735420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000" dirty="0">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15531896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Since Objects are fully integrated with Liferay’s core frameworks from the start, it is easy to provide a unified experience across the platform.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lang="en-US" sz="1000" b="0" i="0" dirty="0"/>
          </a:p>
        </p:txBody>
      </p:sp>
    </p:spTree>
    <p:extLst>
      <p:ext uri="{BB962C8B-B14F-4D97-AF65-F5344CB8AC3E}">
        <p14:creationId xmlns:p14="http://schemas.microsoft.com/office/powerpoint/2010/main" val="25204190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fontAlgn="ctr">
              <a:buNone/>
            </a:pPr>
            <a:r>
              <a:rPr lang="en-US" sz="1100" b="1" i="0" u="none" strike="noStrike" cap="none" dirty="0">
                <a:solidFill>
                  <a:srgbClr val="000000"/>
                </a:solidFill>
                <a:effectLst/>
                <a:latin typeface="Arial"/>
                <a:ea typeface="Arial"/>
                <a:cs typeface="Arial"/>
                <a:sym typeface="Arial"/>
              </a:rPr>
              <a:t>Notes</a:t>
            </a:r>
            <a:r>
              <a:rPr lang="en-US" sz="1100" b="0" i="0" u="none" strike="noStrike" cap="none" dirty="0">
                <a:solidFill>
                  <a:srgbClr val="000000"/>
                </a:solidFill>
                <a:effectLst/>
                <a:latin typeface="Arial"/>
                <a:ea typeface="Arial"/>
                <a:cs typeface="Arial"/>
                <a:sym typeface="Arial"/>
              </a:rPr>
              <a:t>:</a:t>
            </a:r>
          </a:p>
          <a:p>
            <a:pPr rtl="0" fontAlgn="ctr"/>
            <a:r>
              <a:rPr lang="en-US" sz="1100" b="0" i="0" u="none" strike="noStrike" cap="none" dirty="0">
                <a:solidFill>
                  <a:srgbClr val="000000"/>
                </a:solidFill>
                <a:effectLst/>
                <a:latin typeface="Arial"/>
                <a:ea typeface="Arial"/>
                <a:cs typeface="Arial"/>
                <a:sym typeface="Arial"/>
              </a:rPr>
              <a:t>Liferay's role-based access control ensures that only appropriate users can view and use an application's data</a:t>
            </a:r>
          </a:p>
          <a:p>
            <a:pPr rtl="0" fontAlgn="ctr"/>
            <a:r>
              <a:rPr lang="en-US" sz="1100" b="0" i="0" u="none" strike="noStrike" cap="none" dirty="0">
                <a:solidFill>
                  <a:srgbClr val="000000"/>
                </a:solidFill>
                <a:effectLst/>
                <a:latin typeface="Arial"/>
                <a:ea typeface="Arial"/>
                <a:cs typeface="Arial"/>
                <a:sym typeface="Arial"/>
              </a:rPr>
              <a:t>Permissions for Objects are split into two categories, Application Permissions and Resource Permissions.</a:t>
            </a:r>
          </a:p>
          <a:p>
            <a:pPr rtl="0" fontAlgn="ctr"/>
            <a:r>
              <a:rPr lang="en-US" sz="1100" b="0" i="0" u="none" strike="noStrike" cap="none" dirty="0">
                <a:solidFill>
                  <a:srgbClr val="000000"/>
                </a:solidFill>
                <a:effectLst/>
                <a:latin typeface="Arial"/>
                <a:ea typeface="Arial"/>
                <a:cs typeface="Arial"/>
                <a:sym typeface="Arial"/>
              </a:rPr>
              <a:t>Application Permissions include:</a:t>
            </a:r>
          </a:p>
          <a:p>
            <a:pPr lvl="1" rtl="0" fontAlgn="ctr"/>
            <a:r>
              <a:rPr lang="en-US" sz="1100" b="0" i="0" u="none" strike="noStrike" cap="none" dirty="0">
                <a:solidFill>
                  <a:srgbClr val="000000"/>
                </a:solidFill>
                <a:effectLst/>
                <a:latin typeface="Arial"/>
                <a:ea typeface="Arial"/>
                <a:cs typeface="Arial"/>
                <a:sym typeface="Arial"/>
              </a:rPr>
              <a:t>Access in Control Panel </a:t>
            </a:r>
          </a:p>
          <a:p>
            <a:pPr lvl="1" rtl="0" fontAlgn="ctr"/>
            <a:r>
              <a:rPr lang="en-US" sz="1100" b="0" i="0" u="none" strike="noStrike" cap="none" dirty="0">
                <a:solidFill>
                  <a:srgbClr val="000000"/>
                </a:solidFill>
                <a:effectLst/>
                <a:latin typeface="Arial"/>
                <a:ea typeface="Arial"/>
                <a:cs typeface="Arial"/>
                <a:sym typeface="Arial"/>
              </a:rPr>
              <a:t>Configuration</a:t>
            </a:r>
          </a:p>
          <a:p>
            <a:pPr lvl="1" rtl="0" fontAlgn="ctr"/>
            <a:r>
              <a:rPr lang="en-US" sz="1100" b="0" i="0" u="none" strike="noStrike" cap="none" dirty="0">
                <a:solidFill>
                  <a:srgbClr val="000000"/>
                </a:solidFill>
                <a:effectLst/>
                <a:latin typeface="Arial"/>
                <a:ea typeface="Arial"/>
                <a:cs typeface="Arial"/>
                <a:sym typeface="Arial"/>
              </a:rPr>
              <a:t>Permissions</a:t>
            </a:r>
          </a:p>
          <a:p>
            <a:pPr lvl="1" rtl="0" fontAlgn="ctr"/>
            <a:r>
              <a:rPr lang="en-US" sz="1100" b="0" i="0" u="none" strike="noStrike" cap="none" dirty="0">
                <a:solidFill>
                  <a:srgbClr val="000000"/>
                </a:solidFill>
                <a:effectLst/>
                <a:latin typeface="Arial"/>
                <a:ea typeface="Arial"/>
                <a:cs typeface="Arial"/>
                <a:sym typeface="Arial"/>
              </a:rPr>
              <a:t>Preferences</a:t>
            </a:r>
          </a:p>
          <a:p>
            <a:pPr lvl="1" rtl="0" fontAlgn="ctr"/>
            <a:r>
              <a:rPr lang="en-US" sz="1100" b="0" i="0" u="none" strike="noStrike" cap="none" dirty="0">
                <a:solidFill>
                  <a:srgbClr val="000000"/>
                </a:solidFill>
                <a:effectLst/>
                <a:latin typeface="Arial"/>
                <a:ea typeface="Arial"/>
                <a:cs typeface="Arial"/>
                <a:sym typeface="Arial"/>
              </a:rPr>
              <a:t>View</a:t>
            </a:r>
          </a:p>
          <a:p>
            <a:pPr lvl="0" rtl="0" fontAlgn="ctr"/>
            <a:r>
              <a:rPr lang="en-US" sz="1100" b="0" i="0" u="none" strike="noStrike" cap="none" dirty="0">
                <a:solidFill>
                  <a:srgbClr val="000000"/>
                </a:solidFill>
                <a:effectLst/>
                <a:latin typeface="Arial"/>
                <a:ea typeface="Arial"/>
                <a:cs typeface="Arial"/>
                <a:sym typeface="Arial"/>
              </a:rPr>
              <a:t>Resource Permissions include two subcategories, Resource-Related Actions (Add Object Definition, Extend System Object Definition, Permissions, Publish Object Definition) and Actions on Database Entities (Delete, Permissions, Update, View).</a:t>
            </a:r>
          </a:p>
          <a:p>
            <a:pPr lvl="0" rtl="0" fontAlgn="ctr"/>
            <a:r>
              <a:rPr lang="en-US" sz="1100" b="0" i="0" u="none" strike="noStrike" cap="none" dirty="0">
                <a:solidFill>
                  <a:srgbClr val="000000"/>
                </a:solidFill>
                <a:effectLst/>
                <a:latin typeface="Arial"/>
                <a:ea typeface="Arial"/>
                <a:cs typeface="Arial"/>
                <a:sym typeface="Arial"/>
              </a:rPr>
              <a:t>As with all permissions in Liferay DXP, permissions for Objects must be defined for a particular Role, and then the Role must be assigned to a User to take effect.  </a:t>
            </a:r>
          </a:p>
          <a:p>
            <a:pPr lvl="0" rtl="0" fontAlgn="ctr"/>
            <a:endParaRPr lang="en-US" sz="1100" b="0" i="0" u="none" strike="noStrike" cap="none" dirty="0">
              <a:solidFill>
                <a:srgbClr val="000000"/>
              </a:solidFill>
              <a:effectLst/>
              <a:latin typeface="Arial"/>
              <a:ea typeface="Arial"/>
              <a:cs typeface="Arial"/>
              <a:sym typeface="Arial"/>
            </a:endParaRPr>
          </a:p>
          <a:p>
            <a:pPr marL="158750" lvl="0" indent="0" rtl="0" fontAlgn="ctr">
              <a:buNone/>
            </a:pPr>
            <a:r>
              <a:rPr lang="en-US" sz="1100" b="1" i="0" u="none" strike="noStrike" cap="none" dirty="0">
                <a:solidFill>
                  <a:srgbClr val="000000"/>
                </a:solidFill>
                <a:effectLst/>
                <a:latin typeface="Arial"/>
                <a:ea typeface="Arial"/>
                <a:cs typeface="Arial"/>
                <a:sym typeface="Arial"/>
              </a:rPr>
              <a:t>Use Case: </a:t>
            </a:r>
          </a:p>
          <a:p>
            <a:pPr marL="457200" lvl="0" indent="-298450" rtl="0" fontAlgn="ctr"/>
            <a:r>
              <a:rPr lang="en-US" sz="1100" b="0" i="0" u="none" strike="noStrike" cap="none" dirty="0">
                <a:solidFill>
                  <a:srgbClr val="000000"/>
                </a:solidFill>
                <a:effectLst/>
                <a:latin typeface="Arial"/>
                <a:ea typeface="Arial"/>
                <a:cs typeface="Arial"/>
                <a:sym typeface="Arial"/>
              </a:rPr>
              <a:t>As with most things in Liferay DXP, Mondego can create Roles with set permissions to determine who can create, manage, and add to Objects. For example, entries can only be made to the Object Account Type by Site Administrators whereas New Account entries can be made by Site Users. </a:t>
            </a:r>
          </a:p>
          <a:p>
            <a:pPr lvl="0" rtl="0" fontAlgn="ctr"/>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8489559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100" b="0" i="0" u="none" strike="noStrike" cap="none" dirty="0">
                <a:solidFill>
                  <a:srgbClr val="000000"/>
                </a:solidFill>
                <a:effectLst/>
                <a:latin typeface="Arial"/>
                <a:ea typeface="Arial"/>
                <a:cs typeface="Arial"/>
                <a:sym typeface="Arial"/>
              </a:rPr>
              <a:t>Once again, since Objects are automatically integrated with the Workflow framework, adding workflow steps to Object entry is simply a matter of setting the desired workflow.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100" b="0" i="0" u="none" strike="noStrike" cap="none" dirty="0">
                <a:solidFill>
                  <a:srgbClr val="000000"/>
                </a:solidFill>
                <a:effectLst/>
                <a:latin typeface="Arial"/>
                <a:cs typeface="Arial"/>
                <a:sym typeface="Arial"/>
              </a:rPr>
              <a:t>By default, no workflow is set for Object entries. Adding the Single Approver workflow (the default workflow provided in Liferay DXP) will then require that an Administrator review and approve of the new entry before it is officially added. </a:t>
            </a:r>
            <a:endParaRPr lang="en-US" sz="1000" b="1" i="0" dirty="0"/>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Use Case: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To make sure that only valid entries are saved, Mondego can implement a Workflow on Object entries. For example, New Account submissions must be approved by a Site Administrator. </a:t>
            </a:r>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p:txBody>
      </p:sp>
    </p:spTree>
    <p:extLst>
      <p:ext uri="{BB962C8B-B14F-4D97-AF65-F5344CB8AC3E}">
        <p14:creationId xmlns:p14="http://schemas.microsoft.com/office/powerpoint/2010/main" val="8811950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r>
              <a:rPr lang="en" sz="1000" b="1" dirty="0">
                <a:solidFill>
                  <a:schemeClr val="dk1"/>
                </a:solidFill>
                <a:latin typeface="Source Sans Pro"/>
                <a:ea typeface="Source Sans Pro"/>
                <a:cs typeface="Source Sans Pro"/>
                <a:sym typeface="Source Sans Pro"/>
              </a:rPr>
              <a:t>Notes:</a:t>
            </a:r>
          </a:p>
          <a:p>
            <a:pPr marL="171450" lvl="0" indent="-171450" algn="l" rtl="0">
              <a:spcBef>
                <a:spcPts val="800"/>
              </a:spcBef>
              <a:spcAft>
                <a:spcPts val="1500"/>
              </a:spcAft>
            </a:pPr>
            <a:r>
              <a:rPr lang="en" sz="1000" b="0" i="0" dirty="0">
                <a:solidFill>
                  <a:schemeClr val="dk1"/>
                </a:solidFill>
                <a:latin typeface="Source Sans Pro"/>
                <a:ea typeface="Source Sans Pro"/>
                <a:cs typeface="Source Sans Pro"/>
                <a:sym typeface="Source Sans Pro"/>
              </a:rPr>
              <a:t>By default, Forms save entries in a separate Entries tab next to the Form and R</a:t>
            </a:r>
            <a:r>
              <a:rPr lang="en-US" sz="1000" b="0" i="0" dirty="0">
                <a:solidFill>
                  <a:schemeClr val="dk1"/>
                </a:solidFill>
                <a:latin typeface="Source Sans Pro"/>
                <a:ea typeface="Source Sans Pro"/>
                <a:cs typeface="Source Sans Pro"/>
                <a:sym typeface="Source Sans Pro"/>
              </a:rPr>
              <a:t>u</a:t>
            </a:r>
            <a:r>
              <a:rPr lang="en" sz="1000" b="0" i="0" dirty="0">
                <a:solidFill>
                  <a:schemeClr val="dk1"/>
                </a:solidFill>
                <a:latin typeface="Source Sans Pro"/>
                <a:ea typeface="Source Sans Pro"/>
                <a:cs typeface="Source Sans Pro"/>
                <a:sym typeface="Source Sans Pro"/>
              </a:rPr>
              <a:t>les tabs. </a:t>
            </a:r>
          </a:p>
          <a:p>
            <a:pPr marL="171450" lvl="0" indent="-171450" algn="l" rtl="0">
              <a:spcBef>
                <a:spcPts val="800"/>
              </a:spcBef>
              <a:spcAft>
                <a:spcPts val="1500"/>
              </a:spcAft>
            </a:pPr>
            <a:r>
              <a:rPr lang="en" sz="1000" b="0" i="0" dirty="0">
                <a:solidFill>
                  <a:schemeClr val="dk1"/>
                </a:solidFill>
                <a:latin typeface="Source Sans Pro"/>
                <a:ea typeface="Source Sans Pro"/>
                <a:cs typeface="Source Sans Pro"/>
                <a:sym typeface="Source Sans Pro"/>
              </a:rPr>
              <a:t>Forms created from Objects, however, save the Entries under that particular Object.</a:t>
            </a:r>
          </a:p>
          <a:p>
            <a:pPr marL="171450" lvl="0" indent="-171450" algn="l" rtl="0">
              <a:spcBef>
                <a:spcPts val="800"/>
              </a:spcBef>
              <a:spcAft>
                <a:spcPts val="1500"/>
              </a:spcAft>
            </a:pPr>
            <a:endParaRPr lang="en" sz="1000" b="0" i="0" dirty="0">
              <a:solidFill>
                <a:schemeClr val="dk1"/>
              </a:solidFill>
              <a:latin typeface="Source Sans Pro"/>
              <a:ea typeface="Source Sans Pro"/>
              <a:cs typeface="Source Sans Pro"/>
              <a:sym typeface="Source Sans Pro"/>
            </a:endParaRPr>
          </a:p>
          <a:p>
            <a:pPr marL="0" lvl="0" indent="0" algn="l" rtl="0">
              <a:spcBef>
                <a:spcPts val="800"/>
              </a:spcBef>
              <a:spcAft>
                <a:spcPts val="1500"/>
              </a:spcAft>
              <a:buNone/>
            </a:pPr>
            <a:r>
              <a:rPr lang="en" sz="1000" b="1" i="0" dirty="0">
                <a:solidFill>
                  <a:schemeClr val="dk1"/>
                </a:solidFill>
                <a:latin typeface="Source Sans Pro"/>
                <a:ea typeface="Source Sans Pro"/>
                <a:cs typeface="Source Sans Pro"/>
                <a:sym typeface="Source Sans Pro"/>
              </a:rPr>
              <a:t>Use Case:</a:t>
            </a:r>
          </a:p>
          <a:p>
            <a:pPr marL="171450" lvl="0" indent="-171450" algn="l" rtl="0">
              <a:spcBef>
                <a:spcPts val="800"/>
              </a:spcBef>
              <a:spcAft>
                <a:spcPts val="1500"/>
              </a:spcAft>
            </a:pPr>
            <a:r>
              <a:rPr lang="en" sz="1000" b="0" i="0" dirty="0">
                <a:solidFill>
                  <a:schemeClr val="dk1"/>
                </a:solidFill>
                <a:latin typeface="Source Sans Pro"/>
                <a:ea typeface="Source Sans Pro"/>
                <a:cs typeface="Source Sans Pro"/>
                <a:sym typeface="Source Sans Pro"/>
              </a:rPr>
              <a:t>Mondego Banking has an Object for New Accounts. By integrating that Object with Forms, they can create a Forms link that anyone can access. Any responses to that Form will automatically be saved in the New Accounts Object, which Mondego has placed in the Site Menu. </a:t>
            </a:r>
            <a:endParaRPr sz="1000" b="0" i="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6440811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r>
              <a:rPr lang="en" sz="1000" b="1" dirty="0">
                <a:solidFill>
                  <a:schemeClr val="dk1"/>
                </a:solidFill>
                <a:latin typeface="Source Sans Pro"/>
                <a:ea typeface="Source Sans Pro"/>
                <a:cs typeface="Source Sans Pro"/>
                <a:sym typeface="Source Sans Pro"/>
              </a:rPr>
              <a:t>Notes:</a:t>
            </a:r>
          </a:p>
          <a:p>
            <a:pPr marL="171450" lvl="0" indent="-171450" algn="l" rtl="0">
              <a:spcBef>
                <a:spcPts val="800"/>
              </a:spcBef>
              <a:spcAft>
                <a:spcPts val="1500"/>
              </a:spcAft>
            </a:pPr>
            <a:r>
              <a:rPr lang="en" sz="1000" b="0" dirty="0">
                <a:solidFill>
                  <a:schemeClr val="dk1"/>
                </a:solidFill>
                <a:latin typeface="Source Sans Pro"/>
                <a:ea typeface="Source Sans Pro"/>
                <a:cs typeface="Source Sans Pro"/>
                <a:sym typeface="Source Sans Pro"/>
              </a:rPr>
              <a:t>The two default options for the Collection Display fragment layout are Table and Grid</a:t>
            </a:r>
          </a:p>
          <a:p>
            <a:pPr marL="628650" lvl="1" indent="-171450" algn="l" rtl="0">
              <a:spcBef>
                <a:spcPts val="800"/>
              </a:spcBef>
              <a:spcAft>
                <a:spcPts val="1500"/>
              </a:spcAft>
            </a:pPr>
            <a:r>
              <a:rPr lang="en" sz="1000" b="0" dirty="0">
                <a:solidFill>
                  <a:schemeClr val="dk1"/>
                </a:solidFill>
                <a:latin typeface="Source Sans Pro"/>
                <a:ea typeface="Source Sans Pro"/>
                <a:cs typeface="Source Sans Pro"/>
                <a:sym typeface="Source Sans Pro"/>
              </a:rPr>
              <a:t>Select the Object Entries you want to display by going to the General tab and the Collection section. Available Objects are listed under the Collection Providers tab. </a:t>
            </a:r>
          </a:p>
          <a:p>
            <a:pPr marL="0" lvl="0" indent="0" algn="l" rtl="0">
              <a:spcBef>
                <a:spcPts val="800"/>
              </a:spcBef>
              <a:spcAft>
                <a:spcPts val="1500"/>
              </a:spcAft>
              <a:buNone/>
            </a:pPr>
            <a:r>
              <a:rPr lang="en" sz="1000" b="1" dirty="0">
                <a:solidFill>
                  <a:schemeClr val="dk1"/>
                </a:solidFill>
                <a:latin typeface="Source Sans Pro"/>
                <a:ea typeface="Source Sans Pro"/>
                <a:cs typeface="Source Sans Pro"/>
                <a:sym typeface="Source Sans Pro"/>
              </a:rPr>
              <a:t>Use Case:</a:t>
            </a:r>
          </a:p>
          <a:p>
            <a:pPr marL="171450" lvl="0" indent="-171450" algn="l" rtl="0">
              <a:spcBef>
                <a:spcPts val="800"/>
              </a:spcBef>
              <a:spcAft>
                <a:spcPts val="1500"/>
              </a:spcAft>
            </a:pPr>
            <a:r>
              <a:rPr lang="en" sz="1000" b="0" dirty="0">
                <a:solidFill>
                  <a:schemeClr val="dk1"/>
                </a:solidFill>
                <a:latin typeface="Source Sans Pro"/>
                <a:ea typeface="Source Sans Pro"/>
                <a:cs typeface="Source Sans Pro"/>
                <a:sym typeface="Source Sans Pro"/>
              </a:rPr>
              <a:t>Using a Collection Display fragment, Mondego can quickly display all Object Entries on a page. For example, they want to include an overview of all recent applicants on the Page “Applicants.” To make each entry appear on its own page so that they can concentrate on each individual, the web team creates a Display Page Template for New Accounts which turns each entry into a link that redirects to a Page with only that individual’s information. </a:t>
            </a:r>
          </a:p>
          <a:p>
            <a:pPr marL="0" lvl="0" indent="0" algn="l" rtl="0">
              <a:spcBef>
                <a:spcPts val="800"/>
              </a:spcBef>
              <a:spcAft>
                <a:spcPts val="1500"/>
              </a:spcAft>
              <a:buNone/>
            </a:pPr>
            <a:endParaRPr lang="en" sz="1000" b="1" dirty="0">
              <a:solidFill>
                <a:schemeClr val="dk1"/>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942139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0" i="0" dirty="0"/>
              <a:t>Note: Collection Displays and Display Page Templates represent Objects being integrated into the Asset Framework. This slide can </a:t>
            </a:r>
            <a:r>
              <a:rPr lang="en-US" sz="1000" b="0" i="0"/>
              <a:t>be removed.</a:t>
            </a:r>
            <a:endParaRPr lang="en-US" sz="1000" b="0" i="0" dirty="0"/>
          </a:p>
        </p:txBody>
      </p:sp>
    </p:spTree>
    <p:extLst>
      <p:ext uri="{BB962C8B-B14F-4D97-AF65-F5344CB8AC3E}">
        <p14:creationId xmlns:p14="http://schemas.microsoft.com/office/powerpoint/2010/main" val="5684360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p:txBody>
      </p:sp>
    </p:spTree>
    <p:extLst>
      <p:ext uri="{BB962C8B-B14F-4D97-AF65-F5344CB8AC3E}">
        <p14:creationId xmlns:p14="http://schemas.microsoft.com/office/powerpoint/2010/main" val="2085732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p:txBody>
      </p:sp>
    </p:spTree>
    <p:extLst>
      <p:ext uri="{BB962C8B-B14F-4D97-AF65-F5344CB8AC3E}">
        <p14:creationId xmlns:p14="http://schemas.microsoft.com/office/powerpoint/2010/main" val="4006512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000" i="0" dirty="0"/>
              <a:t>Check out the </a:t>
            </a:r>
            <a:r>
              <a:rPr lang="en-US" sz="1000" i="1" dirty="0"/>
              <a:t>Liferay Foundations: Introduction to Liferay DXP </a:t>
            </a:r>
            <a:r>
              <a:rPr lang="en-US" sz="1000" i="0" dirty="0"/>
              <a:t>course if you have questions on starting a new instance of Liferay DXP</a:t>
            </a:r>
          </a:p>
        </p:txBody>
      </p:sp>
    </p:spTree>
    <p:extLst>
      <p:ext uri="{BB962C8B-B14F-4D97-AF65-F5344CB8AC3E}">
        <p14:creationId xmlns:p14="http://schemas.microsoft.com/office/powerpoint/2010/main" val="41167551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6737540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8225112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fbfe6b9cf_1_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fbfe6b9cf_1_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b="1" dirty="0">
                <a:latin typeface="Source Sans Pro"/>
                <a:ea typeface="Source Sans Pro"/>
                <a:cs typeface="Source Sans Pro"/>
                <a:sym typeface="Source Sans Pro"/>
              </a:rPr>
              <a:t>Exercise</a:t>
            </a:r>
            <a:r>
              <a:rPr lang="en" sz="1000" b="1" dirty="0">
                <a:latin typeface="Source Sans Pro"/>
                <a:ea typeface="Source Sans Pro"/>
                <a:cs typeface="Source Sans Pro"/>
                <a:sym typeface="Source Sans Pro"/>
              </a:rPr>
              <a:t> Title </a:t>
            </a:r>
            <a:endParaRPr sz="1200" dirty="0">
              <a:solidFill>
                <a:srgbClr val="0B5FFF"/>
              </a:solidFill>
              <a:latin typeface="Source Sans Pro"/>
              <a:ea typeface="Source Sans Pro"/>
              <a:cs typeface="Source Sans Pro"/>
              <a:sym typeface="Source Sans Pro"/>
            </a:endParaRPr>
          </a:p>
          <a:p>
            <a:pPr marL="171450" lvl="0" indent="-171450" algn="l" rtl="0">
              <a:spcBef>
                <a:spcPts val="800"/>
              </a:spcBef>
              <a:spcAft>
                <a:spcPts val="1500"/>
              </a:spcAft>
            </a:pPr>
            <a:r>
              <a:rPr lang="en" sz="1000" dirty="0">
                <a:solidFill>
                  <a:schemeClr val="dk1"/>
                </a:solidFill>
                <a:latin typeface="Source Sans Pro"/>
                <a:ea typeface="Source Sans Pro"/>
                <a:cs typeface="Source Sans Pro"/>
                <a:sym typeface="Source Sans Pro"/>
              </a:rPr>
              <a:t>Use this slide to </a:t>
            </a:r>
            <a:r>
              <a:rPr lang="en-US" sz="1000" dirty="0">
                <a:solidFill>
                  <a:schemeClr val="dk1"/>
                </a:solidFill>
                <a:latin typeface="Source Sans Pro"/>
                <a:ea typeface="Source Sans Pro"/>
                <a:cs typeface="Source Sans Pro"/>
                <a:sym typeface="Source Sans Pro"/>
              </a:rPr>
              <a:t>indicate that the following slides outline an exercise associated with the topic that is being covered.  If a topic has multiple associated exercises, place one of these slides before the first exercise and between each of the subsequent exercises.</a:t>
            </a:r>
            <a:endParaRPr sz="1000" b="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5529903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a:p>
        </p:txBody>
      </p:sp>
    </p:spTree>
    <p:extLst>
      <p:ext uri="{BB962C8B-B14F-4D97-AF65-F5344CB8AC3E}">
        <p14:creationId xmlns:p14="http://schemas.microsoft.com/office/powerpoint/2010/main" val="24392581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11174482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sz="1000" i="1"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2582036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dirty="0"/>
          </a:p>
        </p:txBody>
      </p:sp>
    </p:spTree>
    <p:extLst>
      <p:ext uri="{BB962C8B-B14F-4D97-AF65-F5344CB8AC3E}">
        <p14:creationId xmlns:p14="http://schemas.microsoft.com/office/powerpoint/2010/main" val="6770768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dirty="0"/>
          </a:p>
        </p:txBody>
      </p:sp>
    </p:spTree>
    <p:extLst>
      <p:ext uri="{BB962C8B-B14F-4D97-AF65-F5344CB8AC3E}">
        <p14:creationId xmlns:p14="http://schemas.microsoft.com/office/powerpoint/2010/main" val="25342242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fbfe6b9cf_1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fbfe6b9cf_1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1500"/>
              </a:spcAft>
              <a:buNone/>
            </a:pPr>
            <a:endParaRPr dirty="0"/>
          </a:p>
        </p:txBody>
      </p:sp>
    </p:spTree>
    <p:extLst>
      <p:ext uri="{BB962C8B-B14F-4D97-AF65-F5344CB8AC3E}">
        <p14:creationId xmlns:p14="http://schemas.microsoft.com/office/powerpoint/2010/main" val="334838185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sz="1000" b="0" dirty="0">
              <a:solidFill>
                <a:srgbClr val="0B5FFF"/>
              </a:solidFill>
              <a:latin typeface="Source Sans Pro"/>
              <a:ea typeface="Source Sans Pro"/>
              <a:cs typeface="Source Sans Pro"/>
              <a:sym typeface="Source Sans Pro"/>
            </a:endParaRPr>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p:txBody>
      </p:sp>
    </p:spTree>
    <p:extLst>
      <p:ext uri="{BB962C8B-B14F-4D97-AF65-F5344CB8AC3E}">
        <p14:creationId xmlns:p14="http://schemas.microsoft.com/office/powerpoint/2010/main" val="378058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fbfe6b9cf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fbfe6b9cf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r>
              <a:rPr lang="en-US" sz="1000" b="1" i="0" dirty="0">
                <a:solidFill>
                  <a:srgbClr val="0B5FFF"/>
                </a:solidFill>
                <a:latin typeface="Source Sans Pro"/>
                <a:ea typeface="Source Sans Pro"/>
                <a:cs typeface="Source Sans Pro"/>
                <a:sym typeface="Source Sans Pro"/>
              </a:rPr>
              <a:t>(Add Image)</a:t>
            </a:r>
          </a:p>
          <a:p>
            <a:pPr marL="0" lvl="0" indent="0" algn="l" rtl="0">
              <a:spcBef>
                <a:spcPts val="800"/>
              </a:spcBef>
              <a:spcAft>
                <a:spcPts val="1500"/>
              </a:spcAft>
              <a:buNone/>
            </a:pPr>
            <a:endParaRPr lang="en-US" sz="1000" b="1" i="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1815424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5fbfe6b9cf_1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5fbfe6b9cf_1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b="1" dirty="0">
              <a:solidFill>
                <a:srgbClr val="0B5FFF"/>
              </a:solidFill>
              <a:latin typeface="Source Sans Pro"/>
              <a:ea typeface="Source Sans Pro"/>
              <a:cs typeface="Source Sans Pro"/>
              <a:sym typeface="Source Sans Pr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000" dirty="0">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4282478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Liferay Objects is introduced in Liferay DXP 7.4 for low-code development, replacing the App Builder of DXP 7.3. </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strike="noStrike" cap="none" dirty="0">
                <a:solidFill>
                  <a:srgbClr val="000000"/>
                </a:solidFill>
                <a:effectLst/>
                <a:latin typeface="Arial"/>
                <a:ea typeface="Arial"/>
                <a:cs typeface="Arial"/>
                <a:sym typeface="Arial"/>
              </a:rPr>
              <a:t>The Objects application allows you to quickly develop solutions, allowing non-developers to customize Liferay DXP to fit business needs. </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sz="1000" b="0" i="0" dirty="0"/>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Use Case: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100" b="0" i="0" u="none" strike="noStrike" cap="none" dirty="0">
                <a:solidFill>
                  <a:srgbClr val="000000"/>
                </a:solidFill>
                <a:effectLst/>
                <a:latin typeface="Arial"/>
                <a:ea typeface="Arial"/>
                <a:cs typeface="Arial"/>
                <a:sym typeface="Arial"/>
              </a:rPr>
              <a:t>With Liferay Objects, Mondego's web team can quickly create applications to use across the platform. The team can create a custom New Account Object that integrates with other Liferay frameworks so that new customers can easily fill out their applications. The team can accomplish this and more with worrying about integrations, writing code, or deploying modules.</a:t>
            </a:r>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1" i="0" dirty="0"/>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lang="en-US" sz="1000" b="0" i="0" dirty="0"/>
          </a:p>
        </p:txBody>
      </p:sp>
    </p:spTree>
    <p:extLst>
      <p:ext uri="{BB962C8B-B14F-4D97-AF65-F5344CB8AC3E}">
        <p14:creationId xmlns:p14="http://schemas.microsoft.com/office/powerpoint/2010/main" val="277780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5fbfe6b9cf_1_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5fbfe6b9cf_1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800"/>
              </a:spcBef>
              <a:spcAft>
                <a:spcPts val="1500"/>
              </a:spcAft>
              <a:buNone/>
            </a:pPr>
            <a:endParaRPr lang="en" sz="1000" b="1" dirty="0">
              <a:solidFill>
                <a:schemeClr val="dk1"/>
              </a:solidFill>
              <a:latin typeface="Source Sans Pro"/>
              <a:ea typeface="Source Sans Pro"/>
              <a:cs typeface="Source Sans Pro"/>
              <a:sym typeface="Source Sans Pro"/>
            </a:endParaRPr>
          </a:p>
          <a:p>
            <a:pPr marL="0" lvl="0" indent="0" algn="l" rtl="0">
              <a:spcBef>
                <a:spcPts val="800"/>
              </a:spcBef>
              <a:spcAft>
                <a:spcPts val="1500"/>
              </a:spcAft>
              <a:buNone/>
            </a:pPr>
            <a:r>
              <a:rPr lang="en" sz="1000" b="1" dirty="0">
                <a:solidFill>
                  <a:schemeClr val="dk1"/>
                </a:solidFill>
                <a:latin typeface="Source Sans Pro"/>
                <a:ea typeface="Source Sans Pro"/>
                <a:cs typeface="Source Sans Pro"/>
                <a:sym typeface="Source Sans Pro"/>
              </a:rPr>
              <a:t>Notes:</a:t>
            </a:r>
          </a:p>
          <a:p>
            <a:pPr marL="171450" lvl="0" indent="-171450" algn="l" rtl="0">
              <a:spcBef>
                <a:spcPts val="800"/>
              </a:spcBef>
              <a:spcAft>
                <a:spcPts val="1500"/>
              </a:spcAft>
            </a:pPr>
            <a:r>
              <a:rPr lang="en" sz="1000" b="0" dirty="0">
                <a:solidFill>
                  <a:schemeClr val="dk1"/>
                </a:solidFill>
                <a:latin typeface="Source Sans Pro"/>
                <a:ea typeface="Source Sans Pro"/>
                <a:cs typeface="Source Sans Pro"/>
                <a:sym typeface="Source Sans Pro"/>
              </a:rPr>
              <a:t>Scope refers to the scope of the data. A company scoped Object stores data per Liferay instance while a Site scoped Object’s data is stored per Site.</a:t>
            </a:r>
          </a:p>
          <a:p>
            <a:pPr marL="628650" lvl="1" indent="-171450" algn="l" rtl="0">
              <a:spcBef>
                <a:spcPts val="800"/>
              </a:spcBef>
              <a:spcAft>
                <a:spcPts val="1500"/>
              </a:spcAft>
            </a:pPr>
            <a:r>
              <a:rPr lang="en" sz="1000" b="0" dirty="0">
                <a:solidFill>
                  <a:schemeClr val="dk1"/>
                </a:solidFill>
                <a:latin typeface="Source Sans Pro"/>
                <a:ea typeface="Source Sans Pro"/>
                <a:cs typeface="Source Sans Pro"/>
                <a:sym typeface="Source Sans Pro"/>
              </a:rPr>
              <a:t>Additionally, the scope determines where in navigation the Object can show up. Site scoped objects can be placed in the Site Menu while company scoped Objects can be displayed in the Control Panel. </a:t>
            </a:r>
          </a:p>
          <a:p>
            <a:pPr marL="171450" lvl="0" indent="-171450" algn="l" rtl="0">
              <a:spcBef>
                <a:spcPts val="800"/>
              </a:spcBef>
              <a:spcAft>
                <a:spcPts val="1500"/>
              </a:spcAft>
            </a:pPr>
            <a:r>
              <a:rPr lang="en" sz="1000" b="0" dirty="0">
                <a:solidFill>
                  <a:schemeClr val="dk1"/>
                </a:solidFill>
                <a:latin typeface="Source Sans Pro"/>
                <a:ea typeface="Source Sans Pro"/>
                <a:cs typeface="Source Sans Pro"/>
                <a:sym typeface="Source Sans Pro"/>
              </a:rPr>
              <a:t>In addition to the Name and Scope being lock</a:t>
            </a:r>
            <a:r>
              <a:rPr lang="en-US" sz="1000" b="0" dirty="0">
                <a:solidFill>
                  <a:schemeClr val="dk1"/>
                </a:solidFill>
                <a:latin typeface="Source Sans Pro"/>
                <a:ea typeface="Source Sans Pro"/>
                <a:cs typeface="Source Sans Pro"/>
                <a:sym typeface="Source Sans Pro"/>
              </a:rPr>
              <a:t>ed</a:t>
            </a:r>
            <a:r>
              <a:rPr lang="en" sz="1000" b="0" dirty="0">
                <a:solidFill>
                  <a:schemeClr val="dk1"/>
                </a:solidFill>
                <a:latin typeface="Source Sans Pro"/>
                <a:ea typeface="Source Sans Pro"/>
                <a:cs typeface="Source Sans Pro"/>
                <a:sym typeface="Source Sans Pro"/>
              </a:rPr>
              <a:t> after publication, any fields or relationships added during the draft phase will also be locked once the Object is published. The Table Name cannot be changed at any time once an Object draft is generated. </a:t>
            </a:r>
          </a:p>
          <a:p>
            <a:pPr marL="0" lvl="0" indent="0" algn="l" rtl="0">
              <a:spcBef>
                <a:spcPts val="800"/>
              </a:spcBef>
              <a:spcAft>
                <a:spcPts val="1500"/>
              </a:spcAft>
              <a:buNone/>
            </a:pPr>
            <a:endParaRPr lang="en" sz="1000" b="1" dirty="0">
              <a:solidFill>
                <a:schemeClr val="dk1"/>
              </a:solidFill>
              <a:latin typeface="Source Sans Pro"/>
              <a:ea typeface="Source Sans Pro"/>
              <a:cs typeface="Source Sans Pro"/>
              <a:sym typeface="Source Sans Pro"/>
            </a:endParaRPr>
          </a:p>
          <a:p>
            <a:pPr marL="0" lvl="0" indent="0" algn="l" rtl="0">
              <a:spcBef>
                <a:spcPts val="800"/>
              </a:spcBef>
              <a:spcAft>
                <a:spcPts val="1500"/>
              </a:spcAft>
              <a:buNone/>
            </a:pPr>
            <a:r>
              <a:rPr lang="en" sz="1000" b="1" dirty="0">
                <a:solidFill>
                  <a:schemeClr val="dk1"/>
                </a:solidFill>
                <a:latin typeface="Source Sans Pro"/>
                <a:ea typeface="Source Sans Pro"/>
                <a:cs typeface="Source Sans Pro"/>
                <a:sym typeface="Source Sans Pro"/>
              </a:rPr>
              <a:t>Use Case:</a:t>
            </a:r>
          </a:p>
          <a:p>
            <a:pPr marL="171450" lvl="0" indent="-171450" algn="l" rtl="0">
              <a:spcBef>
                <a:spcPts val="800"/>
              </a:spcBef>
              <a:spcAft>
                <a:spcPts val="1500"/>
              </a:spcAft>
            </a:pPr>
            <a:r>
              <a:rPr lang="en-US" sz="1000" b="0" dirty="0">
                <a:solidFill>
                  <a:srgbClr val="0B5FFF"/>
                </a:solidFill>
                <a:latin typeface="Source Sans Pro"/>
                <a:ea typeface="Source Sans Pro"/>
                <a:cs typeface="Source Sans Pro"/>
                <a:sym typeface="Source Sans Pro"/>
              </a:rPr>
              <a:t>For the Mondego team’s New Account object, they decide to add a few fields right from the start, including Name and Account Type. Additionally, they decide to scope the Object to the Site, so each banking Site stores a unique dataset of New Account submissions rather than all New Account submissions being saved at the instance level regardless of location. </a:t>
            </a:r>
            <a:endParaRPr sz="1000" b="0" dirty="0">
              <a:solidFill>
                <a:srgbClr val="0B5FFF"/>
              </a:solidFill>
              <a:latin typeface="Source Sans Pro"/>
              <a:ea typeface="Source Sans Pro"/>
              <a:cs typeface="Source Sans Pro"/>
              <a:sym typeface="Source Sans Pro"/>
            </a:endParaRPr>
          </a:p>
        </p:txBody>
      </p:sp>
    </p:spTree>
    <p:extLst>
      <p:ext uri="{BB962C8B-B14F-4D97-AF65-F5344CB8AC3E}">
        <p14:creationId xmlns:p14="http://schemas.microsoft.com/office/powerpoint/2010/main" val="38877539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fbfe6b9cf_1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fbfe6b9cf_1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Notes: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The Field Types available for Objects include:</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1" i="0" dirty="0" err="1"/>
              <a:t>BigDecimal</a:t>
            </a:r>
            <a:r>
              <a:rPr lang="en-US" sz="1000" b="0" i="0" dirty="0"/>
              <a:t>: high precision numerical value with a decimal point, used for calculations </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1" i="0" dirty="0"/>
              <a:t>Boolean</a:t>
            </a:r>
            <a:r>
              <a:rPr lang="en-US" sz="1000" b="0" i="0" dirty="0"/>
              <a:t>: a logical, binary value of either </a:t>
            </a:r>
            <a:r>
              <a:rPr lang="en-US" sz="1000" b="0" i="1" dirty="0"/>
              <a:t>true</a:t>
            </a:r>
            <a:r>
              <a:rPr lang="en-US" sz="1000" b="0" i="0" dirty="0"/>
              <a:t> or </a:t>
            </a:r>
            <a:r>
              <a:rPr lang="en-US" sz="1000" b="0" i="1" dirty="0"/>
              <a:t>false</a:t>
            </a:r>
            <a:endParaRPr lang="en-US" sz="1000" b="0" i="0" dirty="0"/>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1" i="0" dirty="0"/>
              <a:t>Date</a:t>
            </a:r>
            <a:r>
              <a:rPr lang="en-US" sz="1000" b="0" i="0" dirty="0"/>
              <a:t>: a value indicating a specific day, month, and year</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1" i="0" dirty="0"/>
              <a:t>Double</a:t>
            </a:r>
            <a:r>
              <a:rPr lang="en-US" sz="1000" b="0" i="0" dirty="0"/>
              <a:t>: a 64 -numerical value </a:t>
            </a:r>
            <a:r>
              <a:rPr lang="en-US" sz="1000" b="0" i="1" dirty="0"/>
              <a:t>with</a:t>
            </a:r>
            <a:r>
              <a:rPr lang="en-US" sz="1000" b="0" i="0" dirty="0"/>
              <a:t> a floating point</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1" i="0" dirty="0"/>
              <a:t>Integer</a:t>
            </a:r>
            <a:r>
              <a:rPr lang="en-US" sz="1000" b="0" i="0" dirty="0"/>
              <a:t>: a 32-bit numerical value </a:t>
            </a:r>
            <a:r>
              <a:rPr lang="en-US" sz="1000" b="0" i="1" dirty="0"/>
              <a:t>without</a:t>
            </a:r>
            <a:r>
              <a:rPr lang="en-US" sz="1000" b="0" i="0" dirty="0"/>
              <a:t> a floating point</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1" i="0" dirty="0"/>
              <a:t>Long</a:t>
            </a:r>
            <a:r>
              <a:rPr lang="en-US" sz="1000" b="0" i="0" dirty="0"/>
              <a:t>: a 64-bit numerical value </a:t>
            </a:r>
            <a:r>
              <a:rPr lang="en-US" sz="1000" b="0" i="1" dirty="0"/>
              <a:t>without</a:t>
            </a:r>
            <a:r>
              <a:rPr lang="en-US" sz="1000" b="0" i="0" dirty="0"/>
              <a:t> a floating point</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1" i="0" dirty="0"/>
              <a:t>Picklist</a:t>
            </a:r>
            <a:r>
              <a:rPr lang="en-US" sz="1000" b="0" i="0" dirty="0"/>
              <a:t>: a string value stored in a picklist </a:t>
            </a:r>
          </a:p>
          <a:p>
            <a:pPr marL="628650" marR="0" lvl="1" indent="-171450" algn="l" defTabSz="914400" rtl="0" eaLnBrk="1" fontAlgn="auto" latinLnBrk="0" hangingPunct="1">
              <a:lnSpc>
                <a:spcPct val="100000"/>
              </a:lnSpc>
              <a:spcBef>
                <a:spcPts val="0"/>
              </a:spcBef>
              <a:spcAft>
                <a:spcPts val="0"/>
              </a:spcAft>
              <a:buClr>
                <a:srgbClr val="000000"/>
              </a:buClr>
              <a:buSzPts val="1100"/>
              <a:tabLst/>
              <a:defRPr/>
            </a:pPr>
            <a:r>
              <a:rPr lang="en-US" sz="1000" b="1" i="0" dirty="0"/>
              <a:t>String</a:t>
            </a:r>
            <a:r>
              <a:rPr lang="en-US" sz="1000" b="0" i="0" dirty="0"/>
              <a:t>: a sequence of characters (letters, numbers, punctuation)</a:t>
            </a:r>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endParaRPr lang="en-US" sz="1000" b="0" i="0" dirty="0"/>
          </a:p>
          <a:p>
            <a:pPr marL="0" marR="0" lvl="0" indent="0" algn="l" defTabSz="914400" rtl="0" eaLnBrk="1" fontAlgn="auto" latinLnBrk="0" hangingPunct="1">
              <a:lnSpc>
                <a:spcPct val="100000"/>
              </a:lnSpc>
              <a:spcBef>
                <a:spcPts val="0"/>
              </a:spcBef>
              <a:spcAft>
                <a:spcPts val="0"/>
              </a:spcAft>
              <a:buClr>
                <a:srgbClr val="000000"/>
              </a:buClr>
              <a:buSzPts val="1100"/>
              <a:buFontTx/>
              <a:buNone/>
              <a:tabLst/>
              <a:defRPr/>
            </a:pPr>
            <a:r>
              <a:rPr lang="en-US" sz="1000" b="1" i="0" dirty="0"/>
              <a:t>Use Case: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000" b="0" i="0" dirty="0"/>
              <a:t>Mondego’s New Account Object can use a collection of these fields. For instance, the String Field is used for Names, the Date field for Date of Birth, the Boolean for a Yes or No question about whether the customer has ever made an account with Mondego before, and the Picklist to provide a list of options for Account Types. </a:t>
            </a:r>
          </a:p>
        </p:txBody>
      </p:sp>
    </p:spTree>
    <p:extLst>
      <p:ext uri="{BB962C8B-B14F-4D97-AF65-F5344CB8AC3E}">
        <p14:creationId xmlns:p14="http://schemas.microsoft.com/office/powerpoint/2010/main" val="813688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1b Presentation Title - no wordmark">
  <p:cSld name="TITLE_1_1_3_1_1_1">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115100" y="1717850"/>
            <a:ext cx="5886000" cy="1713900"/>
          </a:xfrm>
          <a:prstGeom prst="rect">
            <a:avLst/>
          </a:prstGeom>
        </p:spPr>
        <p:txBody>
          <a:bodyPr spcFirstLastPara="1" wrap="square" lIns="91440" tIns="91425" rIns="91440" bIns="91425" anchor="t" anchorCtr="0">
            <a:noAutofit/>
          </a:bodyPr>
          <a:lstStyle>
            <a:lvl1pPr lvl="0" rtl="0">
              <a:spcBef>
                <a:spcPts val="0"/>
              </a:spcBef>
              <a:spcAft>
                <a:spcPts val="0"/>
              </a:spcAft>
              <a:buSzPts val="5200"/>
              <a:buFont typeface="Source Sans Pro"/>
              <a:buNone/>
              <a:defRPr sz="5200" b="1">
                <a:latin typeface="Source Sans Pro"/>
                <a:ea typeface="Source Sans Pro"/>
                <a:cs typeface="Source Sans Pro"/>
                <a:sym typeface="Source Sans Pro"/>
              </a:defRPr>
            </a:lvl1pPr>
            <a:lvl2pPr lvl="1"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2pPr>
            <a:lvl3pPr lvl="2"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3pPr>
            <a:lvl4pPr lvl="3"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4pPr>
            <a:lvl5pPr lvl="4"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5pPr>
            <a:lvl6pPr lvl="5"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6pPr>
            <a:lvl7pPr lvl="6"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7pPr>
            <a:lvl8pPr lvl="7"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8pPr>
            <a:lvl9pPr lvl="8" rtl="0">
              <a:spcBef>
                <a:spcPts val="0"/>
              </a:spcBef>
              <a:spcAft>
                <a:spcPts val="0"/>
              </a:spcAft>
              <a:buSzPts val="5200"/>
              <a:buFont typeface="Source Serif Pro Semibold"/>
              <a:buNone/>
              <a:defRPr sz="5200">
                <a:latin typeface="Source Serif Pro Semibold"/>
                <a:ea typeface="Source Serif Pro Semibold"/>
                <a:cs typeface="Source Serif Pro Semibold"/>
                <a:sym typeface="Source Serif Pro Semibold"/>
              </a:defRPr>
            </a:lvl9pPr>
          </a:lstStyle>
          <a:p>
            <a:endParaRPr dirty="0"/>
          </a:p>
        </p:txBody>
      </p:sp>
      <p:sp>
        <p:nvSpPr>
          <p:cNvPr id="11" name="Google Shape;11;p2"/>
          <p:cNvSpPr txBox="1">
            <a:spLocks noGrp="1"/>
          </p:cNvSpPr>
          <p:nvPr>
            <p:ph type="subTitle" idx="1"/>
          </p:nvPr>
        </p:nvSpPr>
        <p:spPr>
          <a:xfrm>
            <a:off x="2115101" y="3431700"/>
            <a:ext cx="5200200" cy="591900"/>
          </a:xfrm>
          <a:prstGeom prst="rect">
            <a:avLst/>
          </a:prstGeom>
        </p:spPr>
        <p:txBody>
          <a:bodyPr spcFirstLastPara="1" wrap="square" lIns="18275" tIns="91425" rIns="0" bIns="91425" anchor="t" anchorCtr="0">
            <a:noAutofit/>
          </a:bodyPr>
          <a:lstStyle>
            <a:lvl1pPr lvl="0" rtl="0">
              <a:spcBef>
                <a:spcPts val="0"/>
              </a:spcBef>
              <a:spcAft>
                <a:spcPts val="0"/>
              </a:spcAft>
              <a:buNone/>
              <a:defRPr sz="2400" b="1">
                <a:solidFill>
                  <a:schemeClr val="accent1"/>
                </a:solidFill>
              </a:defRPr>
            </a:lvl1pPr>
            <a:lvl2pPr lvl="1" rtl="0">
              <a:spcBef>
                <a:spcPts val="1600"/>
              </a:spcBef>
              <a:spcAft>
                <a:spcPts val="0"/>
              </a:spcAft>
              <a:buNone/>
              <a:defRPr>
                <a:solidFill>
                  <a:schemeClr val="accent1"/>
                </a:solidFill>
              </a:defRPr>
            </a:lvl2pPr>
            <a:lvl3pPr lvl="2" rtl="0">
              <a:spcBef>
                <a:spcPts val="1600"/>
              </a:spcBef>
              <a:spcAft>
                <a:spcPts val="0"/>
              </a:spcAft>
              <a:buNone/>
              <a:defRPr>
                <a:solidFill>
                  <a:schemeClr val="accent1"/>
                </a:solidFill>
              </a:defRPr>
            </a:lvl3pPr>
            <a:lvl4pPr lvl="3" rtl="0">
              <a:spcBef>
                <a:spcPts val="1600"/>
              </a:spcBef>
              <a:spcAft>
                <a:spcPts val="0"/>
              </a:spcAft>
              <a:buNone/>
              <a:defRPr>
                <a:solidFill>
                  <a:schemeClr val="accent1"/>
                </a:solidFill>
              </a:defRPr>
            </a:lvl4pPr>
            <a:lvl5pPr lvl="4" rtl="0">
              <a:spcBef>
                <a:spcPts val="1600"/>
              </a:spcBef>
              <a:spcAft>
                <a:spcPts val="0"/>
              </a:spcAft>
              <a:buNone/>
              <a:defRPr>
                <a:solidFill>
                  <a:schemeClr val="accent1"/>
                </a:solidFill>
              </a:defRPr>
            </a:lvl5pPr>
            <a:lvl6pPr lvl="5" rtl="0">
              <a:spcBef>
                <a:spcPts val="1600"/>
              </a:spcBef>
              <a:spcAft>
                <a:spcPts val="0"/>
              </a:spcAft>
              <a:buNone/>
              <a:defRPr>
                <a:solidFill>
                  <a:schemeClr val="accent1"/>
                </a:solidFill>
              </a:defRPr>
            </a:lvl6pPr>
            <a:lvl7pPr lvl="6" rtl="0">
              <a:spcBef>
                <a:spcPts val="1600"/>
              </a:spcBef>
              <a:spcAft>
                <a:spcPts val="0"/>
              </a:spcAft>
              <a:buNone/>
              <a:defRPr>
                <a:solidFill>
                  <a:schemeClr val="accent1"/>
                </a:solidFill>
              </a:defRPr>
            </a:lvl7pPr>
            <a:lvl8pPr lvl="7" rtl="0">
              <a:spcBef>
                <a:spcPts val="1600"/>
              </a:spcBef>
              <a:spcAft>
                <a:spcPts val="0"/>
              </a:spcAft>
              <a:buNone/>
              <a:defRPr>
                <a:solidFill>
                  <a:schemeClr val="accent1"/>
                </a:solidFill>
              </a:defRPr>
            </a:lvl8pPr>
            <a:lvl9pPr lvl="8" rtl="0">
              <a:spcBef>
                <a:spcPts val="1600"/>
              </a:spcBef>
              <a:spcAft>
                <a:spcPts val="1600"/>
              </a:spcAft>
              <a:buNone/>
              <a:defRPr>
                <a:solidFill>
                  <a:schemeClr val="accent1"/>
                </a:solidFill>
              </a:defRPr>
            </a:lvl9pPr>
          </a:lstStyle>
          <a:p>
            <a:endParaRPr/>
          </a:p>
        </p:txBody>
      </p:sp>
      <p:sp>
        <p:nvSpPr>
          <p:cNvPr id="12" name="Google Shape;12;p2"/>
          <p:cNvSpPr txBox="1">
            <a:spLocks noGrp="1"/>
          </p:cNvSpPr>
          <p:nvPr>
            <p:ph type="subTitle" idx="2"/>
          </p:nvPr>
        </p:nvSpPr>
        <p:spPr>
          <a:xfrm>
            <a:off x="2115096" y="1442700"/>
            <a:ext cx="5200200" cy="275100"/>
          </a:xfrm>
          <a:prstGeom prst="rect">
            <a:avLst/>
          </a:prstGeom>
        </p:spPr>
        <p:txBody>
          <a:bodyPr spcFirstLastPara="1" wrap="square" lIns="36575" tIns="91425" rIns="0" bIns="91425" anchor="t" anchorCtr="0">
            <a:noAutofit/>
          </a:bodyPr>
          <a:lstStyle>
            <a:lvl1pPr lvl="0" rtl="0">
              <a:spcBef>
                <a:spcPts val="0"/>
              </a:spcBef>
              <a:spcAft>
                <a:spcPts val="0"/>
              </a:spcAft>
              <a:buNone/>
              <a:defRPr sz="1400">
                <a:solidFill>
                  <a:schemeClr val="accent2"/>
                </a:solidFill>
                <a:latin typeface="Source Sans Pro SemiBold"/>
                <a:ea typeface="Source Sans Pro SemiBold"/>
                <a:cs typeface="Source Sans Pro SemiBold"/>
                <a:sym typeface="Source Sans Pro SemiBold"/>
              </a:defRPr>
            </a:lvl1pPr>
            <a:lvl2pPr lvl="1" rtl="0">
              <a:spcBef>
                <a:spcPts val="1600"/>
              </a:spcBef>
              <a:spcAft>
                <a:spcPts val="0"/>
              </a:spcAft>
              <a:buNone/>
              <a:defRPr>
                <a:solidFill>
                  <a:schemeClr val="accent2"/>
                </a:solidFill>
              </a:defRPr>
            </a:lvl2pPr>
            <a:lvl3pPr lvl="2" rtl="0">
              <a:spcBef>
                <a:spcPts val="1600"/>
              </a:spcBef>
              <a:spcAft>
                <a:spcPts val="0"/>
              </a:spcAft>
              <a:buNone/>
              <a:defRPr>
                <a:solidFill>
                  <a:schemeClr val="accent2"/>
                </a:solidFill>
              </a:defRPr>
            </a:lvl3pPr>
            <a:lvl4pPr lvl="3" rtl="0">
              <a:spcBef>
                <a:spcPts val="1600"/>
              </a:spcBef>
              <a:spcAft>
                <a:spcPts val="0"/>
              </a:spcAft>
              <a:buNone/>
              <a:defRPr>
                <a:solidFill>
                  <a:schemeClr val="accent2"/>
                </a:solidFill>
              </a:defRPr>
            </a:lvl4pPr>
            <a:lvl5pPr lvl="4" rtl="0">
              <a:spcBef>
                <a:spcPts val="1600"/>
              </a:spcBef>
              <a:spcAft>
                <a:spcPts val="0"/>
              </a:spcAft>
              <a:buNone/>
              <a:defRPr>
                <a:solidFill>
                  <a:schemeClr val="accent2"/>
                </a:solidFill>
              </a:defRPr>
            </a:lvl5pPr>
            <a:lvl6pPr lvl="5" rtl="0">
              <a:spcBef>
                <a:spcPts val="1600"/>
              </a:spcBef>
              <a:spcAft>
                <a:spcPts val="0"/>
              </a:spcAft>
              <a:buNone/>
              <a:defRPr>
                <a:solidFill>
                  <a:schemeClr val="accent2"/>
                </a:solidFill>
              </a:defRPr>
            </a:lvl6pPr>
            <a:lvl7pPr lvl="6" rtl="0">
              <a:spcBef>
                <a:spcPts val="1600"/>
              </a:spcBef>
              <a:spcAft>
                <a:spcPts val="0"/>
              </a:spcAft>
              <a:buNone/>
              <a:defRPr>
                <a:solidFill>
                  <a:schemeClr val="accent2"/>
                </a:solidFill>
              </a:defRPr>
            </a:lvl7pPr>
            <a:lvl8pPr lvl="7" rtl="0">
              <a:spcBef>
                <a:spcPts val="1600"/>
              </a:spcBef>
              <a:spcAft>
                <a:spcPts val="0"/>
              </a:spcAft>
              <a:buNone/>
              <a:defRPr>
                <a:solidFill>
                  <a:schemeClr val="accent2"/>
                </a:solidFill>
              </a:defRPr>
            </a:lvl8pPr>
            <a:lvl9pPr lvl="8" rtl="0">
              <a:spcBef>
                <a:spcPts val="1600"/>
              </a:spcBef>
              <a:spcAft>
                <a:spcPts val="1600"/>
              </a:spcAft>
              <a:buNone/>
              <a:defRPr>
                <a:solidFill>
                  <a:schemeClr val="accent2"/>
                </a:solidFill>
              </a:defRPr>
            </a:lvl9pPr>
          </a:lstStyle>
          <a:p>
            <a:endParaRPr/>
          </a:p>
        </p:txBody>
      </p:sp>
      <p:sp>
        <p:nvSpPr>
          <p:cNvPr id="13" name="Google Shape;13;p2"/>
          <p:cNvSpPr txBox="1">
            <a:spLocks noGrp="1"/>
          </p:cNvSpPr>
          <p:nvPr>
            <p:ph type="subTitle" idx="3"/>
          </p:nvPr>
        </p:nvSpPr>
        <p:spPr>
          <a:xfrm>
            <a:off x="2115100" y="4090651"/>
            <a:ext cx="5200200" cy="591900"/>
          </a:xfrm>
          <a:prstGeom prst="rect">
            <a:avLst/>
          </a:prstGeom>
        </p:spPr>
        <p:txBody>
          <a:bodyPr spcFirstLastPara="1" wrap="square" lIns="36575" tIns="91425" rIns="0"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4" name="Google Shape;14;p2"/>
          <p:cNvSpPr/>
          <p:nvPr/>
        </p:nvSpPr>
        <p:spPr>
          <a:xfrm>
            <a:off x="0" y="0"/>
            <a:ext cx="1521600" cy="5143500"/>
          </a:xfrm>
          <a:prstGeom prst="rect">
            <a:avLst/>
          </a:prstGeom>
          <a:solidFill>
            <a:srgbClr val="F4F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txBox="1"/>
          <p:nvPr/>
        </p:nvSpPr>
        <p:spPr>
          <a:xfrm rot="5400000">
            <a:off x="8287372" y="2373600"/>
            <a:ext cx="873000" cy="39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1"/>
                </a:solidFill>
                <a:latin typeface="Source Sans Pro SemiBold"/>
                <a:ea typeface="Source Sans Pro SemiBold"/>
                <a:cs typeface="Source Sans Pro SemiBold"/>
                <a:sym typeface="Source Sans Pro SemiBold"/>
              </a:rPr>
              <a:t>L</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I</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F</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E</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R</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A</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Y</a:t>
            </a:r>
            <a:endParaRPr sz="900">
              <a:solidFill>
                <a:schemeClr val="dk1"/>
              </a:solidFill>
              <a:latin typeface="Source Sans Pro SemiBold"/>
              <a:ea typeface="Source Sans Pro SemiBold"/>
              <a:cs typeface="Source Sans Pro SemiBold"/>
              <a:sym typeface="Source Sans Pro SemiBold"/>
            </a:endParaRPr>
          </a:p>
        </p:txBody>
      </p:sp>
      <p:sp>
        <p:nvSpPr>
          <p:cNvPr id="16" name="Google Shape;16;p2"/>
          <p:cNvSpPr/>
          <p:nvPr/>
        </p:nvSpPr>
        <p:spPr>
          <a:xfrm>
            <a:off x="523529" y="2334479"/>
            <a:ext cx="474542" cy="474542"/>
          </a:xfrm>
          <a:custGeom>
            <a:avLst/>
            <a:gdLst/>
            <a:ahLst/>
            <a:cxnLst/>
            <a:rect l="l" t="t" r="r" b="b"/>
            <a:pathLst>
              <a:path w="110939" h="110939" extrusionOk="0">
                <a:moveTo>
                  <a:pt x="1" y="8218"/>
                </a:moveTo>
                <a:cubicBezTo>
                  <a:pt x="1" y="3616"/>
                  <a:pt x="3616" y="1"/>
                  <a:pt x="8218" y="1"/>
                </a:cubicBezTo>
                <a:lnTo>
                  <a:pt x="102721" y="1"/>
                </a:lnTo>
                <a:cubicBezTo>
                  <a:pt x="107159" y="1"/>
                  <a:pt x="110939" y="3616"/>
                  <a:pt x="110939" y="8218"/>
                </a:cubicBezTo>
                <a:lnTo>
                  <a:pt x="110939" y="102721"/>
                </a:lnTo>
                <a:cubicBezTo>
                  <a:pt x="110939" y="107159"/>
                  <a:pt x="107159" y="110939"/>
                  <a:pt x="102721" y="110939"/>
                </a:cubicBezTo>
                <a:lnTo>
                  <a:pt x="8218" y="110939"/>
                </a:lnTo>
                <a:cubicBezTo>
                  <a:pt x="3616" y="110939"/>
                  <a:pt x="1" y="107159"/>
                  <a:pt x="1" y="102721"/>
                </a:cubicBezTo>
                <a:close/>
                <a:moveTo>
                  <a:pt x="16436" y="18408"/>
                </a:moveTo>
                <a:cubicBezTo>
                  <a:pt x="16436" y="17258"/>
                  <a:pt x="17258" y="16436"/>
                  <a:pt x="18408" y="16436"/>
                </a:cubicBezTo>
                <a:lnTo>
                  <a:pt x="30735" y="16436"/>
                </a:lnTo>
                <a:cubicBezTo>
                  <a:pt x="31885" y="16436"/>
                  <a:pt x="32871" y="17258"/>
                  <a:pt x="32871" y="18408"/>
                </a:cubicBezTo>
                <a:lnTo>
                  <a:pt x="32871" y="30735"/>
                </a:lnTo>
                <a:cubicBezTo>
                  <a:pt x="32871" y="31885"/>
                  <a:pt x="31885" y="32871"/>
                  <a:pt x="30735" y="32871"/>
                </a:cubicBezTo>
                <a:lnTo>
                  <a:pt x="18408" y="32871"/>
                </a:lnTo>
                <a:cubicBezTo>
                  <a:pt x="17258" y="32871"/>
                  <a:pt x="16436" y="31885"/>
                  <a:pt x="16436" y="30735"/>
                </a:cubicBezTo>
                <a:close/>
                <a:moveTo>
                  <a:pt x="38952" y="16436"/>
                </a:moveTo>
                <a:cubicBezTo>
                  <a:pt x="37802" y="16436"/>
                  <a:pt x="36980" y="17258"/>
                  <a:pt x="36980" y="18408"/>
                </a:cubicBezTo>
                <a:lnTo>
                  <a:pt x="36980" y="30735"/>
                </a:lnTo>
                <a:cubicBezTo>
                  <a:pt x="36980" y="31885"/>
                  <a:pt x="37802" y="32871"/>
                  <a:pt x="38952" y="32871"/>
                </a:cubicBezTo>
                <a:lnTo>
                  <a:pt x="51279" y="32871"/>
                </a:lnTo>
                <a:cubicBezTo>
                  <a:pt x="52429" y="32871"/>
                  <a:pt x="53415" y="31885"/>
                  <a:pt x="53415" y="30735"/>
                </a:cubicBezTo>
                <a:lnTo>
                  <a:pt x="53415" y="18408"/>
                </a:lnTo>
                <a:cubicBezTo>
                  <a:pt x="53415" y="17258"/>
                  <a:pt x="52429" y="16436"/>
                  <a:pt x="51279" y="16436"/>
                </a:cubicBezTo>
                <a:close/>
                <a:moveTo>
                  <a:pt x="57524" y="18408"/>
                </a:moveTo>
                <a:cubicBezTo>
                  <a:pt x="57524" y="17258"/>
                  <a:pt x="58346" y="16436"/>
                  <a:pt x="59496" y="16436"/>
                </a:cubicBezTo>
                <a:lnTo>
                  <a:pt x="71823" y="16436"/>
                </a:lnTo>
                <a:cubicBezTo>
                  <a:pt x="72973" y="16436"/>
                  <a:pt x="73959" y="17258"/>
                  <a:pt x="73959" y="18408"/>
                </a:cubicBezTo>
                <a:lnTo>
                  <a:pt x="73959" y="30735"/>
                </a:lnTo>
                <a:cubicBezTo>
                  <a:pt x="73959" y="31885"/>
                  <a:pt x="72973" y="32871"/>
                  <a:pt x="71823" y="32871"/>
                </a:cubicBezTo>
                <a:lnTo>
                  <a:pt x="59496" y="32871"/>
                </a:lnTo>
                <a:cubicBezTo>
                  <a:pt x="58346" y="32871"/>
                  <a:pt x="57524" y="31885"/>
                  <a:pt x="57524" y="30735"/>
                </a:cubicBezTo>
                <a:close/>
                <a:moveTo>
                  <a:pt x="18408" y="36980"/>
                </a:moveTo>
                <a:cubicBezTo>
                  <a:pt x="17258" y="36980"/>
                  <a:pt x="16436" y="37802"/>
                  <a:pt x="16436" y="38952"/>
                </a:cubicBezTo>
                <a:lnTo>
                  <a:pt x="16436" y="51279"/>
                </a:lnTo>
                <a:cubicBezTo>
                  <a:pt x="16436" y="52429"/>
                  <a:pt x="17258" y="53415"/>
                  <a:pt x="18408" y="53415"/>
                </a:cubicBezTo>
                <a:lnTo>
                  <a:pt x="30735" y="53415"/>
                </a:lnTo>
                <a:cubicBezTo>
                  <a:pt x="31885" y="53415"/>
                  <a:pt x="32871" y="52429"/>
                  <a:pt x="32871" y="51279"/>
                </a:cubicBezTo>
                <a:lnTo>
                  <a:pt x="32871" y="38952"/>
                </a:lnTo>
                <a:cubicBezTo>
                  <a:pt x="32871" y="37802"/>
                  <a:pt x="31885" y="36980"/>
                  <a:pt x="30735" y="36980"/>
                </a:cubicBezTo>
                <a:close/>
                <a:moveTo>
                  <a:pt x="36980" y="38952"/>
                </a:moveTo>
                <a:cubicBezTo>
                  <a:pt x="36980" y="37802"/>
                  <a:pt x="37802" y="36980"/>
                  <a:pt x="38952" y="36980"/>
                </a:cubicBezTo>
                <a:lnTo>
                  <a:pt x="51279" y="36980"/>
                </a:lnTo>
                <a:cubicBezTo>
                  <a:pt x="52429" y="36980"/>
                  <a:pt x="53415" y="37802"/>
                  <a:pt x="53415" y="38952"/>
                </a:cubicBezTo>
                <a:lnTo>
                  <a:pt x="53415" y="51279"/>
                </a:lnTo>
                <a:cubicBezTo>
                  <a:pt x="53415" y="52429"/>
                  <a:pt x="52429" y="53415"/>
                  <a:pt x="51279" y="53415"/>
                </a:cubicBezTo>
                <a:lnTo>
                  <a:pt x="38952" y="53415"/>
                </a:lnTo>
                <a:cubicBezTo>
                  <a:pt x="37802" y="53415"/>
                  <a:pt x="36980" y="52429"/>
                  <a:pt x="36980" y="51279"/>
                </a:cubicBezTo>
                <a:close/>
                <a:moveTo>
                  <a:pt x="80041" y="36980"/>
                </a:moveTo>
                <a:cubicBezTo>
                  <a:pt x="78890" y="36980"/>
                  <a:pt x="78068" y="37802"/>
                  <a:pt x="78068" y="38952"/>
                </a:cubicBezTo>
                <a:lnTo>
                  <a:pt x="78068" y="51279"/>
                </a:lnTo>
                <a:cubicBezTo>
                  <a:pt x="78068" y="52429"/>
                  <a:pt x="78890" y="53415"/>
                  <a:pt x="80041" y="53415"/>
                </a:cubicBezTo>
                <a:lnTo>
                  <a:pt x="92367" y="53415"/>
                </a:lnTo>
                <a:cubicBezTo>
                  <a:pt x="93517" y="53415"/>
                  <a:pt x="94504" y="52429"/>
                  <a:pt x="94504" y="51279"/>
                </a:cubicBezTo>
                <a:lnTo>
                  <a:pt x="94504" y="38952"/>
                </a:lnTo>
                <a:cubicBezTo>
                  <a:pt x="94504" y="37802"/>
                  <a:pt x="93517" y="36980"/>
                  <a:pt x="92367" y="36980"/>
                </a:cubicBezTo>
                <a:close/>
                <a:moveTo>
                  <a:pt x="16436" y="59496"/>
                </a:moveTo>
                <a:cubicBezTo>
                  <a:pt x="16436" y="58346"/>
                  <a:pt x="17258" y="57524"/>
                  <a:pt x="18408" y="57524"/>
                </a:cubicBezTo>
                <a:lnTo>
                  <a:pt x="30735" y="57524"/>
                </a:lnTo>
                <a:cubicBezTo>
                  <a:pt x="31885" y="57524"/>
                  <a:pt x="32871" y="58346"/>
                  <a:pt x="32871" y="59496"/>
                </a:cubicBezTo>
                <a:lnTo>
                  <a:pt x="32871" y="71823"/>
                </a:lnTo>
                <a:cubicBezTo>
                  <a:pt x="32871" y="72973"/>
                  <a:pt x="31885" y="73959"/>
                  <a:pt x="30735" y="73959"/>
                </a:cubicBezTo>
                <a:lnTo>
                  <a:pt x="18408" y="73959"/>
                </a:lnTo>
                <a:cubicBezTo>
                  <a:pt x="17258" y="73959"/>
                  <a:pt x="16436" y="72973"/>
                  <a:pt x="16436" y="71823"/>
                </a:cubicBezTo>
                <a:close/>
                <a:moveTo>
                  <a:pt x="59496" y="57524"/>
                </a:moveTo>
                <a:cubicBezTo>
                  <a:pt x="58346" y="57524"/>
                  <a:pt x="57524" y="58346"/>
                  <a:pt x="57524" y="59496"/>
                </a:cubicBezTo>
                <a:lnTo>
                  <a:pt x="57524" y="71823"/>
                </a:lnTo>
                <a:cubicBezTo>
                  <a:pt x="57524" y="72973"/>
                  <a:pt x="58346" y="73959"/>
                  <a:pt x="59496" y="73959"/>
                </a:cubicBezTo>
                <a:lnTo>
                  <a:pt x="71823" y="73959"/>
                </a:lnTo>
                <a:cubicBezTo>
                  <a:pt x="72973" y="73959"/>
                  <a:pt x="73959" y="72973"/>
                  <a:pt x="73959" y="71823"/>
                </a:cubicBezTo>
                <a:lnTo>
                  <a:pt x="73959" y="59496"/>
                </a:lnTo>
                <a:cubicBezTo>
                  <a:pt x="73959" y="58346"/>
                  <a:pt x="72973" y="57524"/>
                  <a:pt x="71823" y="57524"/>
                </a:cubicBezTo>
                <a:close/>
                <a:moveTo>
                  <a:pt x="78068" y="59496"/>
                </a:moveTo>
                <a:cubicBezTo>
                  <a:pt x="78068" y="58346"/>
                  <a:pt x="78890" y="57524"/>
                  <a:pt x="80041" y="57524"/>
                </a:cubicBezTo>
                <a:lnTo>
                  <a:pt x="92367" y="57524"/>
                </a:lnTo>
                <a:cubicBezTo>
                  <a:pt x="93517" y="57524"/>
                  <a:pt x="94504" y="58346"/>
                  <a:pt x="94504" y="59496"/>
                </a:cubicBezTo>
                <a:lnTo>
                  <a:pt x="94504" y="71823"/>
                </a:lnTo>
                <a:cubicBezTo>
                  <a:pt x="94504" y="72973"/>
                  <a:pt x="93517" y="73959"/>
                  <a:pt x="92367" y="73959"/>
                </a:cubicBezTo>
                <a:lnTo>
                  <a:pt x="80041" y="73959"/>
                </a:lnTo>
                <a:cubicBezTo>
                  <a:pt x="78890" y="73959"/>
                  <a:pt x="78068" y="72973"/>
                  <a:pt x="78068" y="71823"/>
                </a:cubicBezTo>
                <a:close/>
                <a:moveTo>
                  <a:pt x="38952" y="78068"/>
                </a:moveTo>
                <a:cubicBezTo>
                  <a:pt x="37802" y="78068"/>
                  <a:pt x="36980" y="78890"/>
                  <a:pt x="36980" y="80041"/>
                </a:cubicBezTo>
                <a:lnTo>
                  <a:pt x="36980" y="92367"/>
                </a:lnTo>
                <a:cubicBezTo>
                  <a:pt x="36980" y="93517"/>
                  <a:pt x="37802" y="94504"/>
                  <a:pt x="38952" y="94504"/>
                </a:cubicBezTo>
                <a:lnTo>
                  <a:pt x="51279" y="94504"/>
                </a:lnTo>
                <a:cubicBezTo>
                  <a:pt x="52429" y="94504"/>
                  <a:pt x="53415" y="93517"/>
                  <a:pt x="53415" y="92367"/>
                </a:cubicBezTo>
                <a:lnTo>
                  <a:pt x="53415" y="80041"/>
                </a:lnTo>
                <a:cubicBezTo>
                  <a:pt x="53415" y="78890"/>
                  <a:pt x="52429" y="78068"/>
                  <a:pt x="51279" y="78068"/>
                </a:cubicBezTo>
                <a:close/>
                <a:moveTo>
                  <a:pt x="57524" y="80041"/>
                </a:moveTo>
                <a:cubicBezTo>
                  <a:pt x="57524" y="78890"/>
                  <a:pt x="58346" y="78068"/>
                  <a:pt x="59496" y="78068"/>
                </a:cubicBezTo>
                <a:lnTo>
                  <a:pt x="71823" y="78068"/>
                </a:lnTo>
                <a:cubicBezTo>
                  <a:pt x="72973" y="78068"/>
                  <a:pt x="73959" y="78890"/>
                  <a:pt x="73959" y="80041"/>
                </a:cubicBezTo>
                <a:lnTo>
                  <a:pt x="73959" y="92367"/>
                </a:lnTo>
                <a:cubicBezTo>
                  <a:pt x="73959" y="93517"/>
                  <a:pt x="72973" y="94504"/>
                  <a:pt x="71823" y="94504"/>
                </a:cubicBezTo>
                <a:lnTo>
                  <a:pt x="59496" y="94504"/>
                </a:lnTo>
                <a:cubicBezTo>
                  <a:pt x="58346" y="94504"/>
                  <a:pt x="57524" y="93517"/>
                  <a:pt x="57524" y="92367"/>
                </a:cubicBezTo>
                <a:close/>
                <a:moveTo>
                  <a:pt x="80041" y="78068"/>
                </a:moveTo>
                <a:cubicBezTo>
                  <a:pt x="78890" y="78068"/>
                  <a:pt x="78068" y="78890"/>
                  <a:pt x="78068" y="80041"/>
                </a:cubicBezTo>
                <a:lnTo>
                  <a:pt x="78068" y="92367"/>
                </a:lnTo>
                <a:cubicBezTo>
                  <a:pt x="78068" y="93517"/>
                  <a:pt x="78890" y="94504"/>
                  <a:pt x="80041" y="94504"/>
                </a:cubicBezTo>
                <a:lnTo>
                  <a:pt x="92367" y="94504"/>
                </a:lnTo>
                <a:cubicBezTo>
                  <a:pt x="93517" y="94504"/>
                  <a:pt x="94504" y="93517"/>
                  <a:pt x="94504" y="92367"/>
                </a:cubicBezTo>
                <a:lnTo>
                  <a:pt x="94504" y="80041"/>
                </a:lnTo>
                <a:cubicBezTo>
                  <a:pt x="94504" y="78890"/>
                  <a:pt x="93517" y="78068"/>
                  <a:pt x="92367" y="78068"/>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pos="1332">
          <p15:clr>
            <a:schemeClr val="accent5"/>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99a Blank Slide - white" preserve="1">
  <p:cSld name="1_99a Blank Slide - white">
    <p:spTree>
      <p:nvGrpSpPr>
        <p:cNvPr id="1" name="Shape 72"/>
        <p:cNvGrpSpPr/>
        <p:nvPr/>
      </p:nvGrpSpPr>
      <p:grpSpPr>
        <a:xfrm>
          <a:off x="0" y="0"/>
          <a:ext cx="0" cy="0"/>
          <a:chOff x="0" y="0"/>
          <a:chExt cx="0" cy="0"/>
        </a:xfrm>
      </p:grpSpPr>
      <p:cxnSp>
        <p:nvCxnSpPr>
          <p:cNvPr id="2" name="Google Shape;47;p7">
            <a:extLst>
              <a:ext uri="{FF2B5EF4-FFF2-40B4-BE49-F238E27FC236}">
                <a16:creationId xmlns:a16="http://schemas.microsoft.com/office/drawing/2014/main" id="{8ACDE7F2-D0BD-F744-9760-252337772905}"/>
              </a:ext>
            </a:extLst>
          </p:cNvPr>
          <p:cNvCxnSpPr>
            <a:cxnSpLocks/>
          </p:cNvCxnSpPr>
          <p:nvPr userDrawn="1"/>
        </p:nvCxnSpPr>
        <p:spPr>
          <a:xfrm>
            <a:off x="312612" y="4600932"/>
            <a:ext cx="8340300" cy="3300"/>
          </a:xfrm>
          <a:prstGeom prst="straightConnector1">
            <a:avLst/>
          </a:prstGeom>
          <a:noFill/>
          <a:ln w="9525" cap="flat" cmpd="sng">
            <a:solidFill>
              <a:srgbClr val="EBEEF2"/>
            </a:solidFill>
            <a:prstDash val="solid"/>
            <a:round/>
            <a:headEnd type="none" w="med" len="med"/>
            <a:tailEnd type="none" w="med" len="med"/>
          </a:ln>
        </p:spPr>
      </p:cxnSp>
      <p:cxnSp>
        <p:nvCxnSpPr>
          <p:cNvPr id="3" name="Google Shape;48;p7">
            <a:extLst>
              <a:ext uri="{FF2B5EF4-FFF2-40B4-BE49-F238E27FC236}">
                <a16:creationId xmlns:a16="http://schemas.microsoft.com/office/drawing/2014/main" id="{E7567656-AFFA-F443-B14D-AED7D372D2A8}"/>
              </a:ext>
            </a:extLst>
          </p:cNvPr>
          <p:cNvCxnSpPr/>
          <p:nvPr userDrawn="1"/>
        </p:nvCxnSpPr>
        <p:spPr>
          <a:xfrm flipH="1">
            <a:off x="8652912" y="4602432"/>
            <a:ext cx="200700" cy="1800"/>
          </a:xfrm>
          <a:prstGeom prst="straightConnector1">
            <a:avLst/>
          </a:prstGeom>
          <a:noFill/>
          <a:ln w="9525" cap="flat" cmpd="sng">
            <a:solidFill>
              <a:schemeClr val="dk1"/>
            </a:solidFill>
            <a:prstDash val="solid"/>
            <a:round/>
            <a:headEnd type="none" w="med" len="med"/>
            <a:tailEnd type="none" w="med" len="med"/>
          </a:ln>
        </p:spPr>
      </p:cxnSp>
      <p:grpSp>
        <p:nvGrpSpPr>
          <p:cNvPr id="4" name="Google Shape;51;p7">
            <a:extLst>
              <a:ext uri="{FF2B5EF4-FFF2-40B4-BE49-F238E27FC236}">
                <a16:creationId xmlns:a16="http://schemas.microsoft.com/office/drawing/2014/main" id="{5B08EDF2-9AD5-4D46-89B7-CA4315D91B8B}"/>
              </a:ext>
            </a:extLst>
          </p:cNvPr>
          <p:cNvGrpSpPr/>
          <p:nvPr userDrawn="1"/>
        </p:nvGrpSpPr>
        <p:grpSpPr>
          <a:xfrm>
            <a:off x="311657" y="4719126"/>
            <a:ext cx="626141" cy="183261"/>
            <a:chOff x="621050" y="1967150"/>
            <a:chExt cx="6280250" cy="1838125"/>
          </a:xfrm>
        </p:grpSpPr>
        <p:sp>
          <p:nvSpPr>
            <p:cNvPr id="5" name="Google Shape;52;p7">
              <a:extLst>
                <a:ext uri="{FF2B5EF4-FFF2-40B4-BE49-F238E27FC236}">
                  <a16:creationId xmlns:a16="http://schemas.microsoft.com/office/drawing/2014/main" id="{5C188DBE-9C19-814F-823B-41124FF38602}"/>
                </a:ext>
              </a:extLst>
            </p:cNvPr>
            <p:cNvSpPr/>
            <p:nvPr/>
          </p:nvSpPr>
          <p:spPr>
            <a:xfrm>
              <a:off x="621050" y="2110750"/>
              <a:ext cx="1292450" cy="1292425"/>
            </a:xfrm>
            <a:custGeom>
              <a:avLst/>
              <a:gdLst/>
              <a:ahLst/>
              <a:cxnLst/>
              <a:rect l="l" t="t" r="r" b="b"/>
              <a:pathLst>
                <a:path w="51698" h="51697" extrusionOk="0">
                  <a:moveTo>
                    <a:pt x="1" y="3830"/>
                  </a:moveTo>
                  <a:cubicBezTo>
                    <a:pt x="1" y="1685"/>
                    <a:pt x="1686" y="0"/>
                    <a:pt x="3830" y="0"/>
                  </a:cubicBezTo>
                  <a:lnTo>
                    <a:pt x="47868" y="0"/>
                  </a:lnTo>
                  <a:cubicBezTo>
                    <a:pt x="50013" y="0"/>
                    <a:pt x="51698" y="1685"/>
                    <a:pt x="51698" y="3830"/>
                  </a:cubicBezTo>
                  <a:lnTo>
                    <a:pt x="51698" y="47868"/>
                  </a:lnTo>
                  <a:cubicBezTo>
                    <a:pt x="51698" y="50012"/>
                    <a:pt x="50013" y="51697"/>
                    <a:pt x="47868" y="51697"/>
                  </a:cubicBezTo>
                  <a:lnTo>
                    <a:pt x="3830" y="51697"/>
                  </a:lnTo>
                  <a:cubicBezTo>
                    <a:pt x="1686" y="51697"/>
                    <a:pt x="1" y="50012"/>
                    <a:pt x="1" y="47868"/>
                  </a:cubicBezTo>
                  <a:close/>
                  <a:moveTo>
                    <a:pt x="7659" y="8655"/>
                  </a:moveTo>
                  <a:cubicBezTo>
                    <a:pt x="7659" y="8119"/>
                    <a:pt x="8119" y="7659"/>
                    <a:pt x="8655" y="7659"/>
                  </a:cubicBezTo>
                  <a:lnTo>
                    <a:pt x="14399" y="7659"/>
                  </a:lnTo>
                  <a:cubicBezTo>
                    <a:pt x="14859" y="7659"/>
                    <a:pt x="15318" y="8119"/>
                    <a:pt x="15318" y="8655"/>
                  </a:cubicBezTo>
                  <a:lnTo>
                    <a:pt x="15318" y="14399"/>
                  </a:lnTo>
                  <a:cubicBezTo>
                    <a:pt x="15318" y="14858"/>
                    <a:pt x="14859" y="15318"/>
                    <a:pt x="14399" y="15318"/>
                  </a:cubicBezTo>
                  <a:lnTo>
                    <a:pt x="8655" y="15318"/>
                  </a:lnTo>
                  <a:cubicBezTo>
                    <a:pt x="8119" y="15318"/>
                    <a:pt x="7659" y="14858"/>
                    <a:pt x="7659" y="14399"/>
                  </a:cubicBezTo>
                  <a:close/>
                  <a:moveTo>
                    <a:pt x="18229" y="7659"/>
                  </a:moveTo>
                  <a:cubicBezTo>
                    <a:pt x="17692" y="7659"/>
                    <a:pt x="17233" y="8119"/>
                    <a:pt x="17233" y="8655"/>
                  </a:cubicBezTo>
                  <a:lnTo>
                    <a:pt x="17233" y="14399"/>
                  </a:lnTo>
                  <a:cubicBezTo>
                    <a:pt x="17233" y="14858"/>
                    <a:pt x="17692" y="15318"/>
                    <a:pt x="18229" y="15318"/>
                  </a:cubicBezTo>
                  <a:lnTo>
                    <a:pt x="23973" y="15318"/>
                  </a:lnTo>
                  <a:cubicBezTo>
                    <a:pt x="24432" y="15318"/>
                    <a:pt x="24892" y="14858"/>
                    <a:pt x="24892" y="14399"/>
                  </a:cubicBezTo>
                  <a:lnTo>
                    <a:pt x="24892" y="8655"/>
                  </a:lnTo>
                  <a:cubicBezTo>
                    <a:pt x="24892" y="8119"/>
                    <a:pt x="24432" y="7659"/>
                    <a:pt x="23973" y="7659"/>
                  </a:cubicBezTo>
                  <a:close/>
                  <a:moveTo>
                    <a:pt x="26806" y="8655"/>
                  </a:moveTo>
                  <a:cubicBezTo>
                    <a:pt x="26806" y="8119"/>
                    <a:pt x="27266" y="7659"/>
                    <a:pt x="27802" y="7659"/>
                  </a:cubicBezTo>
                  <a:lnTo>
                    <a:pt x="33546" y="7659"/>
                  </a:lnTo>
                  <a:cubicBezTo>
                    <a:pt x="34006" y="7659"/>
                    <a:pt x="34465" y="8119"/>
                    <a:pt x="34465" y="8655"/>
                  </a:cubicBezTo>
                  <a:lnTo>
                    <a:pt x="34465" y="14399"/>
                  </a:lnTo>
                  <a:cubicBezTo>
                    <a:pt x="34465" y="14858"/>
                    <a:pt x="34006" y="15318"/>
                    <a:pt x="33546" y="15318"/>
                  </a:cubicBezTo>
                  <a:lnTo>
                    <a:pt x="27802" y="15318"/>
                  </a:lnTo>
                  <a:cubicBezTo>
                    <a:pt x="27266" y="15318"/>
                    <a:pt x="26806" y="14858"/>
                    <a:pt x="26806" y="14399"/>
                  </a:cubicBezTo>
                  <a:close/>
                  <a:moveTo>
                    <a:pt x="8655" y="17233"/>
                  </a:moveTo>
                  <a:cubicBezTo>
                    <a:pt x="8119" y="17233"/>
                    <a:pt x="7659" y="17692"/>
                    <a:pt x="7659" y="18228"/>
                  </a:cubicBezTo>
                  <a:lnTo>
                    <a:pt x="7659" y="23972"/>
                  </a:lnTo>
                  <a:cubicBezTo>
                    <a:pt x="7659" y="24432"/>
                    <a:pt x="8119" y="24891"/>
                    <a:pt x="8655" y="24891"/>
                  </a:cubicBezTo>
                  <a:lnTo>
                    <a:pt x="14399" y="24891"/>
                  </a:lnTo>
                  <a:cubicBezTo>
                    <a:pt x="14859" y="24891"/>
                    <a:pt x="15318" y="24432"/>
                    <a:pt x="15318" y="23972"/>
                  </a:cubicBezTo>
                  <a:lnTo>
                    <a:pt x="15318" y="18228"/>
                  </a:lnTo>
                  <a:cubicBezTo>
                    <a:pt x="15318" y="17692"/>
                    <a:pt x="14859" y="17233"/>
                    <a:pt x="14399" y="17233"/>
                  </a:cubicBezTo>
                  <a:close/>
                  <a:moveTo>
                    <a:pt x="17233" y="18228"/>
                  </a:moveTo>
                  <a:cubicBezTo>
                    <a:pt x="17233" y="17692"/>
                    <a:pt x="17692" y="17233"/>
                    <a:pt x="18229" y="17233"/>
                  </a:cubicBezTo>
                  <a:lnTo>
                    <a:pt x="23973" y="17233"/>
                  </a:lnTo>
                  <a:cubicBezTo>
                    <a:pt x="24432" y="17233"/>
                    <a:pt x="24892" y="17692"/>
                    <a:pt x="24892" y="18228"/>
                  </a:cubicBezTo>
                  <a:lnTo>
                    <a:pt x="24892" y="23972"/>
                  </a:lnTo>
                  <a:cubicBezTo>
                    <a:pt x="24892" y="24432"/>
                    <a:pt x="24432" y="24891"/>
                    <a:pt x="23973" y="24891"/>
                  </a:cubicBezTo>
                  <a:lnTo>
                    <a:pt x="18229" y="24891"/>
                  </a:lnTo>
                  <a:cubicBezTo>
                    <a:pt x="17692" y="24891"/>
                    <a:pt x="17233" y="24432"/>
                    <a:pt x="17233" y="23972"/>
                  </a:cubicBezTo>
                  <a:close/>
                  <a:moveTo>
                    <a:pt x="37376" y="17233"/>
                  </a:moveTo>
                  <a:cubicBezTo>
                    <a:pt x="36839" y="17233"/>
                    <a:pt x="36380" y="17692"/>
                    <a:pt x="36380" y="18228"/>
                  </a:cubicBezTo>
                  <a:lnTo>
                    <a:pt x="36380" y="23972"/>
                  </a:lnTo>
                  <a:cubicBezTo>
                    <a:pt x="36380" y="24432"/>
                    <a:pt x="36839" y="24891"/>
                    <a:pt x="37376" y="24891"/>
                  </a:cubicBezTo>
                  <a:lnTo>
                    <a:pt x="43120" y="24891"/>
                  </a:lnTo>
                  <a:cubicBezTo>
                    <a:pt x="43579" y="24891"/>
                    <a:pt x="44039" y="24432"/>
                    <a:pt x="44039" y="23972"/>
                  </a:cubicBezTo>
                  <a:lnTo>
                    <a:pt x="44039" y="18228"/>
                  </a:lnTo>
                  <a:cubicBezTo>
                    <a:pt x="44039" y="17692"/>
                    <a:pt x="43579" y="17233"/>
                    <a:pt x="43120" y="17233"/>
                  </a:cubicBezTo>
                  <a:close/>
                  <a:moveTo>
                    <a:pt x="7659" y="27802"/>
                  </a:moveTo>
                  <a:cubicBezTo>
                    <a:pt x="7659" y="27266"/>
                    <a:pt x="8119" y="26806"/>
                    <a:pt x="8655" y="26806"/>
                  </a:cubicBezTo>
                  <a:lnTo>
                    <a:pt x="14399" y="26806"/>
                  </a:lnTo>
                  <a:cubicBezTo>
                    <a:pt x="14859" y="26806"/>
                    <a:pt x="15318" y="27266"/>
                    <a:pt x="15318" y="27802"/>
                  </a:cubicBezTo>
                  <a:lnTo>
                    <a:pt x="15318" y="33546"/>
                  </a:lnTo>
                  <a:cubicBezTo>
                    <a:pt x="15318" y="34005"/>
                    <a:pt x="14859" y="34465"/>
                    <a:pt x="14399" y="34465"/>
                  </a:cubicBezTo>
                  <a:lnTo>
                    <a:pt x="8655" y="34465"/>
                  </a:lnTo>
                  <a:cubicBezTo>
                    <a:pt x="8119" y="34465"/>
                    <a:pt x="7659" y="34005"/>
                    <a:pt x="7659" y="33546"/>
                  </a:cubicBezTo>
                  <a:close/>
                  <a:moveTo>
                    <a:pt x="27802" y="26806"/>
                  </a:moveTo>
                  <a:cubicBezTo>
                    <a:pt x="27266" y="26806"/>
                    <a:pt x="26806" y="27266"/>
                    <a:pt x="26806" y="27802"/>
                  </a:cubicBezTo>
                  <a:lnTo>
                    <a:pt x="26806" y="33546"/>
                  </a:lnTo>
                  <a:cubicBezTo>
                    <a:pt x="26806" y="34005"/>
                    <a:pt x="27266" y="34465"/>
                    <a:pt x="27802" y="34465"/>
                  </a:cubicBezTo>
                  <a:lnTo>
                    <a:pt x="33546" y="34465"/>
                  </a:lnTo>
                  <a:cubicBezTo>
                    <a:pt x="34006" y="34465"/>
                    <a:pt x="34465" y="34005"/>
                    <a:pt x="34465" y="33546"/>
                  </a:cubicBezTo>
                  <a:lnTo>
                    <a:pt x="34465" y="27802"/>
                  </a:lnTo>
                  <a:cubicBezTo>
                    <a:pt x="34465" y="27266"/>
                    <a:pt x="34006" y="26806"/>
                    <a:pt x="33546" y="26806"/>
                  </a:cubicBezTo>
                  <a:close/>
                  <a:moveTo>
                    <a:pt x="36380" y="27802"/>
                  </a:moveTo>
                  <a:cubicBezTo>
                    <a:pt x="36380" y="27266"/>
                    <a:pt x="36839" y="26806"/>
                    <a:pt x="37376" y="26806"/>
                  </a:cubicBezTo>
                  <a:lnTo>
                    <a:pt x="43120" y="26806"/>
                  </a:lnTo>
                  <a:cubicBezTo>
                    <a:pt x="43579" y="26806"/>
                    <a:pt x="44039" y="27266"/>
                    <a:pt x="44039" y="27802"/>
                  </a:cubicBezTo>
                  <a:lnTo>
                    <a:pt x="44039" y="33546"/>
                  </a:lnTo>
                  <a:cubicBezTo>
                    <a:pt x="44039" y="34005"/>
                    <a:pt x="43579" y="34465"/>
                    <a:pt x="43120" y="34465"/>
                  </a:cubicBezTo>
                  <a:lnTo>
                    <a:pt x="37376" y="34465"/>
                  </a:lnTo>
                  <a:cubicBezTo>
                    <a:pt x="36839" y="34465"/>
                    <a:pt x="36380" y="34005"/>
                    <a:pt x="36380" y="33546"/>
                  </a:cubicBezTo>
                  <a:close/>
                  <a:moveTo>
                    <a:pt x="18229" y="36379"/>
                  </a:moveTo>
                  <a:cubicBezTo>
                    <a:pt x="17692" y="36379"/>
                    <a:pt x="17233" y="36839"/>
                    <a:pt x="17233" y="37375"/>
                  </a:cubicBezTo>
                  <a:lnTo>
                    <a:pt x="17233" y="43119"/>
                  </a:lnTo>
                  <a:cubicBezTo>
                    <a:pt x="17233" y="43579"/>
                    <a:pt x="17692" y="44038"/>
                    <a:pt x="18229" y="44038"/>
                  </a:cubicBezTo>
                  <a:lnTo>
                    <a:pt x="23973" y="44038"/>
                  </a:lnTo>
                  <a:cubicBezTo>
                    <a:pt x="24432" y="44038"/>
                    <a:pt x="24892" y="43579"/>
                    <a:pt x="24892" y="43119"/>
                  </a:cubicBezTo>
                  <a:lnTo>
                    <a:pt x="24892" y="37375"/>
                  </a:lnTo>
                  <a:cubicBezTo>
                    <a:pt x="24892" y="36839"/>
                    <a:pt x="24432" y="36379"/>
                    <a:pt x="23973" y="36379"/>
                  </a:cubicBezTo>
                  <a:close/>
                  <a:moveTo>
                    <a:pt x="26806" y="37375"/>
                  </a:moveTo>
                  <a:cubicBezTo>
                    <a:pt x="26806" y="36839"/>
                    <a:pt x="27266" y="36379"/>
                    <a:pt x="27802" y="36379"/>
                  </a:cubicBezTo>
                  <a:lnTo>
                    <a:pt x="33546" y="36379"/>
                  </a:lnTo>
                  <a:cubicBezTo>
                    <a:pt x="34006" y="36379"/>
                    <a:pt x="34465" y="36839"/>
                    <a:pt x="34465" y="37375"/>
                  </a:cubicBezTo>
                  <a:lnTo>
                    <a:pt x="34465" y="43119"/>
                  </a:lnTo>
                  <a:cubicBezTo>
                    <a:pt x="34465" y="43579"/>
                    <a:pt x="34006" y="44038"/>
                    <a:pt x="33546" y="44038"/>
                  </a:cubicBezTo>
                  <a:lnTo>
                    <a:pt x="27802" y="44038"/>
                  </a:lnTo>
                  <a:cubicBezTo>
                    <a:pt x="27266" y="44038"/>
                    <a:pt x="26806" y="43579"/>
                    <a:pt x="26806" y="43119"/>
                  </a:cubicBezTo>
                  <a:close/>
                  <a:moveTo>
                    <a:pt x="37376" y="36379"/>
                  </a:moveTo>
                  <a:cubicBezTo>
                    <a:pt x="36839" y="36379"/>
                    <a:pt x="36380" y="36839"/>
                    <a:pt x="36380" y="37375"/>
                  </a:cubicBezTo>
                  <a:lnTo>
                    <a:pt x="36380" y="43119"/>
                  </a:lnTo>
                  <a:cubicBezTo>
                    <a:pt x="36380" y="43579"/>
                    <a:pt x="36839" y="44038"/>
                    <a:pt x="37376" y="44038"/>
                  </a:cubicBezTo>
                  <a:lnTo>
                    <a:pt x="43120" y="44038"/>
                  </a:lnTo>
                  <a:cubicBezTo>
                    <a:pt x="43579" y="44038"/>
                    <a:pt x="44039" y="43579"/>
                    <a:pt x="44039" y="43119"/>
                  </a:cubicBezTo>
                  <a:lnTo>
                    <a:pt x="44039" y="37375"/>
                  </a:lnTo>
                  <a:cubicBezTo>
                    <a:pt x="44039" y="36839"/>
                    <a:pt x="43579" y="36379"/>
                    <a:pt x="43120" y="36379"/>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3;p7">
              <a:extLst>
                <a:ext uri="{FF2B5EF4-FFF2-40B4-BE49-F238E27FC236}">
                  <a16:creationId xmlns:a16="http://schemas.microsoft.com/office/drawing/2014/main" id="{53DDF39B-2493-114D-9803-AE4B92D0D4AC}"/>
                </a:ext>
              </a:extLst>
            </p:cNvPr>
            <p:cNvSpPr/>
            <p:nvPr/>
          </p:nvSpPr>
          <p:spPr>
            <a:xfrm>
              <a:off x="2296425" y="1967150"/>
              <a:ext cx="4604875" cy="1838125"/>
            </a:xfrm>
            <a:custGeom>
              <a:avLst/>
              <a:gdLst/>
              <a:ahLst/>
              <a:cxnLst/>
              <a:rect l="l" t="t" r="r" b="b"/>
              <a:pathLst>
                <a:path w="184195" h="73525" extrusionOk="0">
                  <a:moveTo>
                    <a:pt x="33316" y="5362"/>
                  </a:moveTo>
                  <a:cubicBezTo>
                    <a:pt x="32780" y="5362"/>
                    <a:pt x="32244" y="5821"/>
                    <a:pt x="32244" y="6434"/>
                  </a:cubicBezTo>
                  <a:lnTo>
                    <a:pt x="32244" y="9880"/>
                  </a:lnTo>
                  <a:cubicBezTo>
                    <a:pt x="32244" y="10416"/>
                    <a:pt x="32780" y="10952"/>
                    <a:pt x="33316" y="10952"/>
                  </a:cubicBezTo>
                  <a:lnTo>
                    <a:pt x="36762" y="10952"/>
                  </a:lnTo>
                  <a:cubicBezTo>
                    <a:pt x="37375" y="10952"/>
                    <a:pt x="37835" y="10416"/>
                    <a:pt x="37835" y="9880"/>
                  </a:cubicBezTo>
                  <a:lnTo>
                    <a:pt x="37835" y="6434"/>
                  </a:lnTo>
                  <a:cubicBezTo>
                    <a:pt x="37835" y="5821"/>
                    <a:pt x="37375" y="5362"/>
                    <a:pt x="36762" y="5362"/>
                  </a:cubicBezTo>
                  <a:close/>
                  <a:moveTo>
                    <a:pt x="78197" y="22134"/>
                  </a:moveTo>
                  <a:cubicBezTo>
                    <a:pt x="84860" y="22134"/>
                    <a:pt x="88459" y="26806"/>
                    <a:pt x="88536" y="35231"/>
                  </a:cubicBezTo>
                  <a:lnTo>
                    <a:pt x="66172" y="35231"/>
                  </a:lnTo>
                  <a:cubicBezTo>
                    <a:pt x="67015" y="27495"/>
                    <a:pt x="71916" y="22134"/>
                    <a:pt x="78197" y="22134"/>
                  </a:cubicBezTo>
                  <a:close/>
                  <a:moveTo>
                    <a:pt x="133340" y="22134"/>
                  </a:moveTo>
                  <a:cubicBezTo>
                    <a:pt x="137016" y="22211"/>
                    <a:pt x="140080" y="23589"/>
                    <a:pt x="143603" y="26729"/>
                  </a:cubicBezTo>
                  <a:lnTo>
                    <a:pt x="143603" y="48097"/>
                  </a:lnTo>
                  <a:cubicBezTo>
                    <a:pt x="139697" y="52080"/>
                    <a:pt x="136250" y="53841"/>
                    <a:pt x="132574" y="53841"/>
                  </a:cubicBezTo>
                  <a:cubicBezTo>
                    <a:pt x="125298" y="53841"/>
                    <a:pt x="120933" y="47867"/>
                    <a:pt x="120933" y="37988"/>
                  </a:cubicBezTo>
                  <a:cubicBezTo>
                    <a:pt x="120933" y="29104"/>
                    <a:pt x="126370" y="22134"/>
                    <a:pt x="133340" y="22134"/>
                  </a:cubicBezTo>
                  <a:close/>
                  <a:moveTo>
                    <a:pt x="460" y="5515"/>
                  </a:moveTo>
                  <a:cubicBezTo>
                    <a:pt x="230" y="5515"/>
                    <a:pt x="0" y="5744"/>
                    <a:pt x="0" y="6051"/>
                  </a:cubicBezTo>
                  <a:lnTo>
                    <a:pt x="0" y="56369"/>
                  </a:lnTo>
                  <a:cubicBezTo>
                    <a:pt x="0" y="56675"/>
                    <a:pt x="230" y="56905"/>
                    <a:pt x="460" y="56905"/>
                  </a:cubicBezTo>
                  <a:lnTo>
                    <a:pt x="27189" y="56905"/>
                  </a:lnTo>
                  <a:cubicBezTo>
                    <a:pt x="27495" y="56905"/>
                    <a:pt x="27648" y="56675"/>
                    <a:pt x="27648" y="56369"/>
                  </a:cubicBezTo>
                  <a:lnTo>
                    <a:pt x="27648" y="53305"/>
                  </a:lnTo>
                  <a:cubicBezTo>
                    <a:pt x="27648" y="53152"/>
                    <a:pt x="27495" y="52922"/>
                    <a:pt x="27189" y="52922"/>
                  </a:cubicBezTo>
                  <a:lnTo>
                    <a:pt x="4519" y="52922"/>
                  </a:lnTo>
                  <a:lnTo>
                    <a:pt x="4519" y="6051"/>
                  </a:lnTo>
                  <a:cubicBezTo>
                    <a:pt x="4519" y="5744"/>
                    <a:pt x="4289" y="5515"/>
                    <a:pt x="4059" y="5515"/>
                  </a:cubicBezTo>
                  <a:close/>
                  <a:moveTo>
                    <a:pt x="58054" y="0"/>
                  </a:moveTo>
                  <a:cubicBezTo>
                    <a:pt x="51850" y="0"/>
                    <a:pt x="48480" y="4136"/>
                    <a:pt x="48480" y="11489"/>
                  </a:cubicBezTo>
                  <a:lnTo>
                    <a:pt x="48480" y="19224"/>
                  </a:lnTo>
                  <a:lnTo>
                    <a:pt x="43809" y="19530"/>
                  </a:lnTo>
                  <a:cubicBezTo>
                    <a:pt x="43579" y="19530"/>
                    <a:pt x="43349" y="19760"/>
                    <a:pt x="43349" y="19990"/>
                  </a:cubicBezTo>
                  <a:lnTo>
                    <a:pt x="43349" y="22594"/>
                  </a:lnTo>
                  <a:cubicBezTo>
                    <a:pt x="43349" y="22900"/>
                    <a:pt x="43579" y="23053"/>
                    <a:pt x="43809" y="23053"/>
                  </a:cubicBezTo>
                  <a:lnTo>
                    <a:pt x="48480" y="23053"/>
                  </a:lnTo>
                  <a:lnTo>
                    <a:pt x="48480" y="56369"/>
                  </a:lnTo>
                  <a:cubicBezTo>
                    <a:pt x="48480" y="56675"/>
                    <a:pt x="48634" y="56905"/>
                    <a:pt x="48940" y="56905"/>
                  </a:cubicBezTo>
                  <a:lnTo>
                    <a:pt x="52310" y="56905"/>
                  </a:lnTo>
                  <a:cubicBezTo>
                    <a:pt x="52540" y="56905"/>
                    <a:pt x="52769" y="56675"/>
                    <a:pt x="52769" y="56369"/>
                  </a:cubicBezTo>
                  <a:lnTo>
                    <a:pt x="52769" y="23053"/>
                  </a:lnTo>
                  <a:lnTo>
                    <a:pt x="60811" y="23053"/>
                  </a:lnTo>
                  <a:cubicBezTo>
                    <a:pt x="61117" y="23053"/>
                    <a:pt x="61271" y="22900"/>
                    <a:pt x="61271" y="22594"/>
                  </a:cubicBezTo>
                  <a:lnTo>
                    <a:pt x="61271" y="19607"/>
                  </a:lnTo>
                  <a:cubicBezTo>
                    <a:pt x="61271" y="19454"/>
                    <a:pt x="61117" y="19224"/>
                    <a:pt x="60811" y="19224"/>
                  </a:cubicBezTo>
                  <a:lnTo>
                    <a:pt x="52769" y="19224"/>
                  </a:lnTo>
                  <a:lnTo>
                    <a:pt x="52769" y="11795"/>
                  </a:lnTo>
                  <a:cubicBezTo>
                    <a:pt x="52769" y="6510"/>
                    <a:pt x="54454" y="3906"/>
                    <a:pt x="58054" y="3906"/>
                  </a:cubicBezTo>
                  <a:cubicBezTo>
                    <a:pt x="59432" y="3906"/>
                    <a:pt x="60888" y="4289"/>
                    <a:pt x="62266" y="4902"/>
                  </a:cubicBezTo>
                  <a:cubicBezTo>
                    <a:pt x="62305" y="4940"/>
                    <a:pt x="62362" y="4959"/>
                    <a:pt x="62429" y="4959"/>
                  </a:cubicBezTo>
                  <a:cubicBezTo>
                    <a:pt x="62496" y="4959"/>
                    <a:pt x="62573" y="4940"/>
                    <a:pt x="62649" y="4902"/>
                  </a:cubicBezTo>
                  <a:lnTo>
                    <a:pt x="62879" y="4596"/>
                  </a:lnTo>
                  <a:lnTo>
                    <a:pt x="63875" y="1839"/>
                  </a:lnTo>
                  <a:cubicBezTo>
                    <a:pt x="63951" y="1609"/>
                    <a:pt x="63875" y="1379"/>
                    <a:pt x="63568" y="1226"/>
                  </a:cubicBezTo>
                  <a:cubicBezTo>
                    <a:pt x="61730" y="460"/>
                    <a:pt x="59739" y="0"/>
                    <a:pt x="58054" y="0"/>
                  </a:cubicBezTo>
                  <a:close/>
                  <a:moveTo>
                    <a:pt x="33316" y="19224"/>
                  </a:moveTo>
                  <a:cubicBezTo>
                    <a:pt x="33010" y="19224"/>
                    <a:pt x="32856" y="19454"/>
                    <a:pt x="32856" y="19760"/>
                  </a:cubicBezTo>
                  <a:lnTo>
                    <a:pt x="32856" y="56522"/>
                  </a:lnTo>
                  <a:cubicBezTo>
                    <a:pt x="32856" y="56752"/>
                    <a:pt x="33010" y="56981"/>
                    <a:pt x="33316" y="56981"/>
                  </a:cubicBezTo>
                  <a:lnTo>
                    <a:pt x="36686" y="56981"/>
                  </a:lnTo>
                  <a:cubicBezTo>
                    <a:pt x="36992" y="56981"/>
                    <a:pt x="37145" y="56752"/>
                    <a:pt x="37145" y="56522"/>
                  </a:cubicBezTo>
                  <a:lnTo>
                    <a:pt x="37145" y="19760"/>
                  </a:lnTo>
                  <a:cubicBezTo>
                    <a:pt x="37145" y="19454"/>
                    <a:pt x="36992" y="19224"/>
                    <a:pt x="36686" y="19224"/>
                  </a:cubicBezTo>
                  <a:close/>
                  <a:moveTo>
                    <a:pt x="113350" y="18381"/>
                  </a:moveTo>
                  <a:cubicBezTo>
                    <a:pt x="109521" y="18381"/>
                    <a:pt x="105921" y="20756"/>
                    <a:pt x="103088" y="25274"/>
                  </a:cubicBezTo>
                  <a:lnTo>
                    <a:pt x="102858" y="19760"/>
                  </a:lnTo>
                  <a:cubicBezTo>
                    <a:pt x="102858" y="19454"/>
                    <a:pt x="102628" y="19224"/>
                    <a:pt x="102322" y="19224"/>
                  </a:cubicBezTo>
                  <a:lnTo>
                    <a:pt x="99488" y="19224"/>
                  </a:lnTo>
                  <a:cubicBezTo>
                    <a:pt x="99182" y="19224"/>
                    <a:pt x="99029" y="19454"/>
                    <a:pt x="99029" y="19760"/>
                  </a:cubicBezTo>
                  <a:lnTo>
                    <a:pt x="99029" y="56522"/>
                  </a:lnTo>
                  <a:cubicBezTo>
                    <a:pt x="99029" y="56752"/>
                    <a:pt x="99182" y="56981"/>
                    <a:pt x="99488" y="56981"/>
                  </a:cubicBezTo>
                  <a:lnTo>
                    <a:pt x="102858" y="56981"/>
                  </a:lnTo>
                  <a:cubicBezTo>
                    <a:pt x="103088" y="56981"/>
                    <a:pt x="103317" y="56752"/>
                    <a:pt x="103317" y="56522"/>
                  </a:cubicBezTo>
                  <a:lnTo>
                    <a:pt x="103317" y="31631"/>
                  </a:lnTo>
                  <a:cubicBezTo>
                    <a:pt x="105615" y="25887"/>
                    <a:pt x="109138" y="22517"/>
                    <a:pt x="112891" y="22517"/>
                  </a:cubicBezTo>
                  <a:cubicBezTo>
                    <a:pt x="114193" y="22517"/>
                    <a:pt x="114806" y="22670"/>
                    <a:pt x="116031" y="23053"/>
                  </a:cubicBezTo>
                  <a:lnTo>
                    <a:pt x="116414" y="23053"/>
                  </a:lnTo>
                  <a:cubicBezTo>
                    <a:pt x="116491" y="22977"/>
                    <a:pt x="116644" y="22900"/>
                    <a:pt x="116644" y="22823"/>
                  </a:cubicBezTo>
                  <a:lnTo>
                    <a:pt x="117410" y="19760"/>
                  </a:lnTo>
                  <a:cubicBezTo>
                    <a:pt x="117486" y="19454"/>
                    <a:pt x="117410" y="19224"/>
                    <a:pt x="117180" y="19147"/>
                  </a:cubicBezTo>
                  <a:cubicBezTo>
                    <a:pt x="116031" y="18611"/>
                    <a:pt x="114882" y="18381"/>
                    <a:pt x="113350" y="18381"/>
                  </a:cubicBezTo>
                  <a:close/>
                  <a:moveTo>
                    <a:pt x="78197" y="18305"/>
                  </a:moveTo>
                  <a:cubicBezTo>
                    <a:pt x="70231" y="18305"/>
                    <a:pt x="61730" y="25274"/>
                    <a:pt x="61730" y="38141"/>
                  </a:cubicBezTo>
                  <a:cubicBezTo>
                    <a:pt x="61730" y="49706"/>
                    <a:pt x="68929" y="57824"/>
                    <a:pt x="79192" y="57824"/>
                  </a:cubicBezTo>
                  <a:cubicBezTo>
                    <a:pt x="84630" y="57824"/>
                    <a:pt x="88000" y="55986"/>
                    <a:pt x="91063" y="54224"/>
                  </a:cubicBezTo>
                  <a:cubicBezTo>
                    <a:pt x="91217" y="54071"/>
                    <a:pt x="91370" y="53841"/>
                    <a:pt x="91217" y="53535"/>
                  </a:cubicBezTo>
                  <a:lnTo>
                    <a:pt x="89838" y="50931"/>
                  </a:lnTo>
                  <a:cubicBezTo>
                    <a:pt x="89685" y="50854"/>
                    <a:pt x="89608" y="50778"/>
                    <a:pt x="89532" y="50778"/>
                  </a:cubicBezTo>
                  <a:cubicBezTo>
                    <a:pt x="89378" y="50778"/>
                    <a:pt x="89225" y="50778"/>
                    <a:pt x="89149" y="50854"/>
                  </a:cubicBezTo>
                  <a:cubicBezTo>
                    <a:pt x="86085" y="53075"/>
                    <a:pt x="83022" y="53994"/>
                    <a:pt x="79575" y="53994"/>
                  </a:cubicBezTo>
                  <a:cubicBezTo>
                    <a:pt x="71763" y="53994"/>
                    <a:pt x="66555" y="47944"/>
                    <a:pt x="66249" y="39060"/>
                  </a:cubicBezTo>
                  <a:lnTo>
                    <a:pt x="92212" y="39060"/>
                  </a:lnTo>
                  <a:cubicBezTo>
                    <a:pt x="92365" y="39060"/>
                    <a:pt x="92595" y="38907"/>
                    <a:pt x="92672" y="38677"/>
                  </a:cubicBezTo>
                  <a:cubicBezTo>
                    <a:pt x="92825" y="37758"/>
                    <a:pt x="92825" y="36686"/>
                    <a:pt x="92825" y="35843"/>
                  </a:cubicBezTo>
                  <a:cubicBezTo>
                    <a:pt x="92672" y="24815"/>
                    <a:pt x="87311" y="18305"/>
                    <a:pt x="78197" y="18305"/>
                  </a:cubicBezTo>
                  <a:close/>
                  <a:moveTo>
                    <a:pt x="133187" y="18381"/>
                  </a:moveTo>
                  <a:cubicBezTo>
                    <a:pt x="123383" y="18381"/>
                    <a:pt x="116414" y="26729"/>
                    <a:pt x="116414" y="38217"/>
                  </a:cubicBezTo>
                  <a:cubicBezTo>
                    <a:pt x="116414" y="50548"/>
                    <a:pt x="122235" y="57900"/>
                    <a:pt x="132115" y="57900"/>
                  </a:cubicBezTo>
                  <a:cubicBezTo>
                    <a:pt x="136174" y="57900"/>
                    <a:pt x="140156" y="56062"/>
                    <a:pt x="143909" y="52692"/>
                  </a:cubicBezTo>
                  <a:lnTo>
                    <a:pt x="144215" y="56598"/>
                  </a:lnTo>
                  <a:cubicBezTo>
                    <a:pt x="144215" y="56828"/>
                    <a:pt x="144369" y="57058"/>
                    <a:pt x="144675" y="57058"/>
                  </a:cubicBezTo>
                  <a:lnTo>
                    <a:pt x="147509" y="57058"/>
                  </a:lnTo>
                  <a:cubicBezTo>
                    <a:pt x="147815" y="57058"/>
                    <a:pt x="148045" y="56828"/>
                    <a:pt x="148045" y="56598"/>
                  </a:cubicBezTo>
                  <a:lnTo>
                    <a:pt x="148045" y="19760"/>
                  </a:lnTo>
                  <a:cubicBezTo>
                    <a:pt x="147892" y="19454"/>
                    <a:pt x="147738" y="19224"/>
                    <a:pt x="147432" y="19224"/>
                  </a:cubicBezTo>
                  <a:lnTo>
                    <a:pt x="144445" y="19224"/>
                  </a:lnTo>
                  <a:cubicBezTo>
                    <a:pt x="144215" y="19224"/>
                    <a:pt x="143986" y="19454"/>
                    <a:pt x="143986" y="19760"/>
                  </a:cubicBezTo>
                  <a:lnTo>
                    <a:pt x="143833" y="22517"/>
                  </a:lnTo>
                  <a:cubicBezTo>
                    <a:pt x="140616" y="19990"/>
                    <a:pt x="137552" y="18381"/>
                    <a:pt x="133187" y="18381"/>
                  </a:cubicBezTo>
                  <a:close/>
                  <a:moveTo>
                    <a:pt x="152257" y="19147"/>
                  </a:moveTo>
                  <a:cubicBezTo>
                    <a:pt x="152027" y="19147"/>
                    <a:pt x="151951" y="19224"/>
                    <a:pt x="151874" y="19377"/>
                  </a:cubicBezTo>
                  <a:cubicBezTo>
                    <a:pt x="151721" y="19454"/>
                    <a:pt x="151721" y="19607"/>
                    <a:pt x="151874" y="19837"/>
                  </a:cubicBezTo>
                  <a:lnTo>
                    <a:pt x="166886" y="57058"/>
                  </a:lnTo>
                  <a:lnTo>
                    <a:pt x="165890" y="60121"/>
                  </a:lnTo>
                  <a:cubicBezTo>
                    <a:pt x="164511" y="64410"/>
                    <a:pt x="161831" y="69542"/>
                    <a:pt x="156929" y="69542"/>
                  </a:cubicBezTo>
                  <a:cubicBezTo>
                    <a:pt x="155933" y="69542"/>
                    <a:pt x="154785" y="69235"/>
                    <a:pt x="154019" y="68929"/>
                  </a:cubicBezTo>
                  <a:lnTo>
                    <a:pt x="153636" y="68929"/>
                  </a:lnTo>
                  <a:lnTo>
                    <a:pt x="153406" y="69235"/>
                  </a:lnTo>
                  <a:lnTo>
                    <a:pt x="152564" y="72222"/>
                  </a:lnTo>
                  <a:cubicBezTo>
                    <a:pt x="152487" y="72375"/>
                    <a:pt x="152717" y="72682"/>
                    <a:pt x="152870" y="72758"/>
                  </a:cubicBezTo>
                  <a:cubicBezTo>
                    <a:pt x="153942" y="73218"/>
                    <a:pt x="155474" y="73524"/>
                    <a:pt x="156852" y="73524"/>
                  </a:cubicBezTo>
                  <a:cubicBezTo>
                    <a:pt x="162443" y="73524"/>
                    <a:pt x="166886" y="69235"/>
                    <a:pt x="169643" y="61040"/>
                  </a:cubicBezTo>
                  <a:lnTo>
                    <a:pt x="184118" y="19683"/>
                  </a:lnTo>
                  <a:cubicBezTo>
                    <a:pt x="184194" y="19683"/>
                    <a:pt x="184118" y="19530"/>
                    <a:pt x="184041" y="19454"/>
                  </a:cubicBezTo>
                  <a:cubicBezTo>
                    <a:pt x="183888" y="19377"/>
                    <a:pt x="183811" y="19224"/>
                    <a:pt x="183658" y="19224"/>
                  </a:cubicBezTo>
                  <a:lnTo>
                    <a:pt x="180212" y="19224"/>
                  </a:lnTo>
                  <a:cubicBezTo>
                    <a:pt x="179982" y="19224"/>
                    <a:pt x="179829" y="19377"/>
                    <a:pt x="179676" y="19530"/>
                  </a:cubicBezTo>
                  <a:lnTo>
                    <a:pt x="171864" y="42583"/>
                  </a:lnTo>
                  <a:cubicBezTo>
                    <a:pt x="171481" y="43885"/>
                    <a:pt x="171021" y="45187"/>
                    <a:pt x="170638" y="46565"/>
                  </a:cubicBezTo>
                  <a:cubicBezTo>
                    <a:pt x="170026" y="48480"/>
                    <a:pt x="169336" y="50395"/>
                    <a:pt x="168800" y="52080"/>
                  </a:cubicBezTo>
                  <a:cubicBezTo>
                    <a:pt x="168034" y="50165"/>
                    <a:pt x="167268" y="48097"/>
                    <a:pt x="166503" y="46029"/>
                  </a:cubicBezTo>
                  <a:cubicBezTo>
                    <a:pt x="166043" y="44804"/>
                    <a:pt x="165507" y="43655"/>
                    <a:pt x="165124" y="42506"/>
                  </a:cubicBezTo>
                  <a:lnTo>
                    <a:pt x="156316" y="19454"/>
                  </a:lnTo>
                  <a:cubicBezTo>
                    <a:pt x="156240" y="19224"/>
                    <a:pt x="156087" y="19147"/>
                    <a:pt x="155857" y="19147"/>
                  </a:cubicBezTo>
                  <a:close/>
                </a:path>
              </a:pathLst>
            </a:custGeom>
            <a:solidFill>
              <a:srgbClr val="1018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TextBox 8">
            <a:extLst>
              <a:ext uri="{FF2B5EF4-FFF2-40B4-BE49-F238E27FC236}">
                <a16:creationId xmlns:a16="http://schemas.microsoft.com/office/drawing/2014/main" id="{6DC10A94-7361-1048-9B08-703CFB8D1B7F}"/>
              </a:ext>
            </a:extLst>
          </p:cNvPr>
          <p:cNvSpPr txBox="1"/>
          <p:nvPr userDrawn="1"/>
        </p:nvSpPr>
        <p:spPr>
          <a:xfrm>
            <a:off x="8591198" y="4692230"/>
            <a:ext cx="324128" cy="246221"/>
          </a:xfrm>
          <a:prstGeom prst="rect">
            <a:avLst/>
          </a:prstGeom>
          <a:noFill/>
        </p:spPr>
        <p:txBody>
          <a:bodyPr wrap="square" rtlCol="0">
            <a:spAutoFit/>
          </a:bodyPr>
          <a:lstStyle/>
          <a:p>
            <a:pPr algn="ctr"/>
            <a:fld id="{A2274171-4058-084B-B538-5F10F70A544F}" type="slidenum">
              <a:rPr lang="en-US" sz="1000" b="0" i="0" smtClean="0">
                <a:latin typeface="Source Sans Pro Light" panose="020B0403030403020204" pitchFamily="34" charset="0"/>
              </a:rPr>
              <a:pPr algn="ctr"/>
              <a:t>‹#›</a:t>
            </a:fld>
            <a:endParaRPr lang="en-US" sz="1000" b="0" i="0" dirty="0">
              <a:latin typeface="Source Sans Pro Light" panose="020B0403030403020204" pitchFamily="34" charset="0"/>
            </a:endParaRPr>
          </a:p>
        </p:txBody>
      </p:sp>
    </p:spTree>
    <p:extLst>
      <p:ext uri="{BB962C8B-B14F-4D97-AF65-F5344CB8AC3E}">
        <p14:creationId xmlns:p14="http://schemas.microsoft.com/office/powerpoint/2010/main" val="745446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2a Section Title - default">
  <p:cSld name="CUSTOM_1">
    <p:spTree>
      <p:nvGrpSpPr>
        <p:cNvPr id="1" name="Shape 24"/>
        <p:cNvGrpSpPr/>
        <p:nvPr/>
      </p:nvGrpSpPr>
      <p:grpSpPr>
        <a:xfrm>
          <a:off x="0" y="0"/>
          <a:ext cx="0" cy="0"/>
          <a:chOff x="0" y="0"/>
          <a:chExt cx="0" cy="0"/>
        </a:xfrm>
      </p:grpSpPr>
      <p:sp>
        <p:nvSpPr>
          <p:cNvPr id="25" name="Google Shape;25;p4"/>
          <p:cNvSpPr/>
          <p:nvPr/>
        </p:nvSpPr>
        <p:spPr>
          <a:xfrm>
            <a:off x="0" y="0"/>
            <a:ext cx="1521600" cy="5143500"/>
          </a:xfrm>
          <a:prstGeom prst="rect">
            <a:avLst/>
          </a:prstGeom>
          <a:solidFill>
            <a:srgbClr val="F4F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txBox="1"/>
          <p:nvPr/>
        </p:nvSpPr>
        <p:spPr>
          <a:xfrm rot="5400000">
            <a:off x="8287372" y="2373600"/>
            <a:ext cx="873000" cy="39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1"/>
                </a:solidFill>
                <a:latin typeface="Source Sans Pro SemiBold"/>
                <a:ea typeface="Source Sans Pro SemiBold"/>
                <a:cs typeface="Source Sans Pro SemiBold"/>
                <a:sym typeface="Source Sans Pro SemiBold"/>
              </a:rPr>
              <a:t>L</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I</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F</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E</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R</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A</a:t>
            </a:r>
            <a:r>
              <a:rPr lang="en" sz="600">
                <a:solidFill>
                  <a:schemeClr val="dk1"/>
                </a:solidFill>
                <a:latin typeface="Source Sans Pro SemiBold"/>
                <a:ea typeface="Source Sans Pro SemiBold"/>
                <a:cs typeface="Source Sans Pro SemiBold"/>
                <a:sym typeface="Source Sans Pro SemiBold"/>
              </a:rPr>
              <a:t> </a:t>
            </a:r>
            <a:r>
              <a:rPr lang="en" sz="900">
                <a:solidFill>
                  <a:schemeClr val="dk1"/>
                </a:solidFill>
                <a:latin typeface="Source Sans Pro SemiBold"/>
                <a:ea typeface="Source Sans Pro SemiBold"/>
                <a:cs typeface="Source Sans Pro SemiBold"/>
                <a:sym typeface="Source Sans Pro SemiBold"/>
              </a:rPr>
              <a:t>Y</a:t>
            </a:r>
            <a:endParaRPr sz="900">
              <a:solidFill>
                <a:schemeClr val="dk1"/>
              </a:solidFill>
              <a:latin typeface="Source Sans Pro SemiBold"/>
              <a:ea typeface="Source Sans Pro SemiBold"/>
              <a:cs typeface="Source Sans Pro SemiBold"/>
              <a:sym typeface="Source Sans Pro SemiBold"/>
            </a:endParaRPr>
          </a:p>
        </p:txBody>
      </p:sp>
      <p:sp>
        <p:nvSpPr>
          <p:cNvPr id="27" name="Google Shape;27;p4"/>
          <p:cNvSpPr txBox="1">
            <a:spLocks noGrp="1"/>
          </p:cNvSpPr>
          <p:nvPr>
            <p:ph type="title"/>
          </p:nvPr>
        </p:nvSpPr>
        <p:spPr>
          <a:xfrm>
            <a:off x="2244150" y="1654250"/>
            <a:ext cx="5985300" cy="529200"/>
          </a:xfrm>
          <a:prstGeom prst="rect">
            <a:avLst/>
          </a:prstGeom>
        </p:spPr>
        <p:txBody>
          <a:bodyPr spcFirstLastPara="1" wrap="square" lIns="91440" tIns="91425" rIns="91440"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28" name="Google Shape;28;p4"/>
          <p:cNvSpPr txBox="1">
            <a:spLocks noGrp="1"/>
          </p:cNvSpPr>
          <p:nvPr>
            <p:ph type="subTitle" idx="1"/>
          </p:nvPr>
        </p:nvSpPr>
        <p:spPr>
          <a:xfrm>
            <a:off x="2244175" y="2183400"/>
            <a:ext cx="5528100" cy="2115600"/>
          </a:xfrm>
          <a:prstGeom prst="rect">
            <a:avLst/>
          </a:prstGeom>
        </p:spPr>
        <p:txBody>
          <a:bodyPr spcFirstLastPara="1" wrap="square" lIns="0" tIns="91440" rIns="0" bIns="91440" anchor="t" anchorCtr="0">
            <a:noAutofit/>
          </a:bodyPr>
          <a:lstStyle>
            <a:lvl1pPr lvl="0" rtl="0">
              <a:spcBef>
                <a:spcPts val="0"/>
              </a:spcBef>
              <a:spcAft>
                <a:spcPts val="0"/>
              </a:spcAft>
              <a:buNone/>
              <a:defRPr sz="2400"/>
            </a:lvl1pPr>
            <a:lvl2pPr lvl="1" rtl="0">
              <a:spcBef>
                <a:spcPts val="1600"/>
              </a:spcBef>
              <a:spcAft>
                <a:spcPts val="0"/>
              </a:spcAft>
              <a:buNone/>
              <a:defRPr sz="2400"/>
            </a:lvl2pPr>
            <a:lvl3pPr lvl="2" rtl="0">
              <a:spcBef>
                <a:spcPts val="1600"/>
              </a:spcBef>
              <a:spcAft>
                <a:spcPts val="0"/>
              </a:spcAft>
              <a:buNone/>
              <a:defRPr sz="2400"/>
            </a:lvl3pPr>
            <a:lvl4pPr lvl="3" rtl="0">
              <a:spcBef>
                <a:spcPts val="1600"/>
              </a:spcBef>
              <a:spcAft>
                <a:spcPts val="0"/>
              </a:spcAft>
              <a:buNone/>
              <a:defRPr sz="2400"/>
            </a:lvl4pPr>
            <a:lvl5pPr lvl="4" rtl="0">
              <a:spcBef>
                <a:spcPts val="1600"/>
              </a:spcBef>
              <a:spcAft>
                <a:spcPts val="0"/>
              </a:spcAft>
              <a:buNone/>
              <a:defRPr sz="2400"/>
            </a:lvl5pPr>
            <a:lvl6pPr lvl="5" rtl="0">
              <a:spcBef>
                <a:spcPts val="1600"/>
              </a:spcBef>
              <a:spcAft>
                <a:spcPts val="0"/>
              </a:spcAft>
              <a:buNone/>
              <a:defRPr sz="2400"/>
            </a:lvl6pPr>
            <a:lvl7pPr lvl="6" rtl="0">
              <a:spcBef>
                <a:spcPts val="1600"/>
              </a:spcBef>
              <a:spcAft>
                <a:spcPts val="0"/>
              </a:spcAft>
              <a:buNone/>
              <a:defRPr sz="2400"/>
            </a:lvl7pPr>
            <a:lvl8pPr lvl="7" rtl="0">
              <a:spcBef>
                <a:spcPts val="1600"/>
              </a:spcBef>
              <a:spcAft>
                <a:spcPts val="0"/>
              </a:spcAft>
              <a:buNone/>
              <a:defRPr sz="2400"/>
            </a:lvl8pPr>
            <a:lvl9pPr lvl="8" rtl="0">
              <a:spcBef>
                <a:spcPts val="1600"/>
              </a:spcBef>
              <a:spcAft>
                <a:spcPts val="1600"/>
              </a:spcAft>
              <a:buNone/>
              <a:defRPr sz="2400"/>
            </a:lvl9pPr>
          </a:lstStyle>
          <a:p>
            <a:endParaRPr dirty="0"/>
          </a:p>
        </p:txBody>
      </p:sp>
      <p:sp>
        <p:nvSpPr>
          <p:cNvPr id="29" name="Google Shape;29;p4"/>
          <p:cNvSpPr/>
          <p:nvPr/>
        </p:nvSpPr>
        <p:spPr>
          <a:xfrm>
            <a:off x="523529" y="2334479"/>
            <a:ext cx="474542" cy="474542"/>
          </a:xfrm>
          <a:custGeom>
            <a:avLst/>
            <a:gdLst/>
            <a:ahLst/>
            <a:cxnLst/>
            <a:rect l="l" t="t" r="r" b="b"/>
            <a:pathLst>
              <a:path w="110939" h="110939" extrusionOk="0">
                <a:moveTo>
                  <a:pt x="1" y="8218"/>
                </a:moveTo>
                <a:cubicBezTo>
                  <a:pt x="1" y="3616"/>
                  <a:pt x="3616" y="1"/>
                  <a:pt x="8218" y="1"/>
                </a:cubicBezTo>
                <a:lnTo>
                  <a:pt x="102721" y="1"/>
                </a:lnTo>
                <a:cubicBezTo>
                  <a:pt x="107159" y="1"/>
                  <a:pt x="110939" y="3616"/>
                  <a:pt x="110939" y="8218"/>
                </a:cubicBezTo>
                <a:lnTo>
                  <a:pt x="110939" y="102721"/>
                </a:lnTo>
                <a:cubicBezTo>
                  <a:pt x="110939" y="107159"/>
                  <a:pt x="107159" y="110939"/>
                  <a:pt x="102721" y="110939"/>
                </a:cubicBezTo>
                <a:lnTo>
                  <a:pt x="8218" y="110939"/>
                </a:lnTo>
                <a:cubicBezTo>
                  <a:pt x="3616" y="110939"/>
                  <a:pt x="1" y="107159"/>
                  <a:pt x="1" y="102721"/>
                </a:cubicBezTo>
                <a:close/>
                <a:moveTo>
                  <a:pt x="16436" y="18408"/>
                </a:moveTo>
                <a:cubicBezTo>
                  <a:pt x="16436" y="17258"/>
                  <a:pt x="17258" y="16436"/>
                  <a:pt x="18408" y="16436"/>
                </a:cubicBezTo>
                <a:lnTo>
                  <a:pt x="30735" y="16436"/>
                </a:lnTo>
                <a:cubicBezTo>
                  <a:pt x="31885" y="16436"/>
                  <a:pt x="32871" y="17258"/>
                  <a:pt x="32871" y="18408"/>
                </a:cubicBezTo>
                <a:lnTo>
                  <a:pt x="32871" y="30735"/>
                </a:lnTo>
                <a:cubicBezTo>
                  <a:pt x="32871" y="31885"/>
                  <a:pt x="31885" y="32871"/>
                  <a:pt x="30735" y="32871"/>
                </a:cubicBezTo>
                <a:lnTo>
                  <a:pt x="18408" y="32871"/>
                </a:lnTo>
                <a:cubicBezTo>
                  <a:pt x="17258" y="32871"/>
                  <a:pt x="16436" y="31885"/>
                  <a:pt x="16436" y="30735"/>
                </a:cubicBezTo>
                <a:close/>
                <a:moveTo>
                  <a:pt x="38952" y="16436"/>
                </a:moveTo>
                <a:cubicBezTo>
                  <a:pt x="37802" y="16436"/>
                  <a:pt x="36980" y="17258"/>
                  <a:pt x="36980" y="18408"/>
                </a:cubicBezTo>
                <a:lnTo>
                  <a:pt x="36980" y="30735"/>
                </a:lnTo>
                <a:cubicBezTo>
                  <a:pt x="36980" y="31885"/>
                  <a:pt x="37802" y="32871"/>
                  <a:pt x="38952" y="32871"/>
                </a:cubicBezTo>
                <a:lnTo>
                  <a:pt x="51279" y="32871"/>
                </a:lnTo>
                <a:cubicBezTo>
                  <a:pt x="52429" y="32871"/>
                  <a:pt x="53415" y="31885"/>
                  <a:pt x="53415" y="30735"/>
                </a:cubicBezTo>
                <a:lnTo>
                  <a:pt x="53415" y="18408"/>
                </a:lnTo>
                <a:cubicBezTo>
                  <a:pt x="53415" y="17258"/>
                  <a:pt x="52429" y="16436"/>
                  <a:pt x="51279" y="16436"/>
                </a:cubicBezTo>
                <a:close/>
                <a:moveTo>
                  <a:pt x="57524" y="18408"/>
                </a:moveTo>
                <a:cubicBezTo>
                  <a:pt x="57524" y="17258"/>
                  <a:pt x="58346" y="16436"/>
                  <a:pt x="59496" y="16436"/>
                </a:cubicBezTo>
                <a:lnTo>
                  <a:pt x="71823" y="16436"/>
                </a:lnTo>
                <a:cubicBezTo>
                  <a:pt x="72973" y="16436"/>
                  <a:pt x="73959" y="17258"/>
                  <a:pt x="73959" y="18408"/>
                </a:cubicBezTo>
                <a:lnTo>
                  <a:pt x="73959" y="30735"/>
                </a:lnTo>
                <a:cubicBezTo>
                  <a:pt x="73959" y="31885"/>
                  <a:pt x="72973" y="32871"/>
                  <a:pt x="71823" y="32871"/>
                </a:cubicBezTo>
                <a:lnTo>
                  <a:pt x="59496" y="32871"/>
                </a:lnTo>
                <a:cubicBezTo>
                  <a:pt x="58346" y="32871"/>
                  <a:pt x="57524" y="31885"/>
                  <a:pt x="57524" y="30735"/>
                </a:cubicBezTo>
                <a:close/>
                <a:moveTo>
                  <a:pt x="18408" y="36980"/>
                </a:moveTo>
                <a:cubicBezTo>
                  <a:pt x="17258" y="36980"/>
                  <a:pt x="16436" y="37802"/>
                  <a:pt x="16436" y="38952"/>
                </a:cubicBezTo>
                <a:lnTo>
                  <a:pt x="16436" y="51279"/>
                </a:lnTo>
                <a:cubicBezTo>
                  <a:pt x="16436" y="52429"/>
                  <a:pt x="17258" y="53415"/>
                  <a:pt x="18408" y="53415"/>
                </a:cubicBezTo>
                <a:lnTo>
                  <a:pt x="30735" y="53415"/>
                </a:lnTo>
                <a:cubicBezTo>
                  <a:pt x="31885" y="53415"/>
                  <a:pt x="32871" y="52429"/>
                  <a:pt x="32871" y="51279"/>
                </a:cubicBezTo>
                <a:lnTo>
                  <a:pt x="32871" y="38952"/>
                </a:lnTo>
                <a:cubicBezTo>
                  <a:pt x="32871" y="37802"/>
                  <a:pt x="31885" y="36980"/>
                  <a:pt x="30735" y="36980"/>
                </a:cubicBezTo>
                <a:close/>
                <a:moveTo>
                  <a:pt x="36980" y="38952"/>
                </a:moveTo>
                <a:cubicBezTo>
                  <a:pt x="36980" y="37802"/>
                  <a:pt x="37802" y="36980"/>
                  <a:pt x="38952" y="36980"/>
                </a:cubicBezTo>
                <a:lnTo>
                  <a:pt x="51279" y="36980"/>
                </a:lnTo>
                <a:cubicBezTo>
                  <a:pt x="52429" y="36980"/>
                  <a:pt x="53415" y="37802"/>
                  <a:pt x="53415" y="38952"/>
                </a:cubicBezTo>
                <a:lnTo>
                  <a:pt x="53415" y="51279"/>
                </a:lnTo>
                <a:cubicBezTo>
                  <a:pt x="53415" y="52429"/>
                  <a:pt x="52429" y="53415"/>
                  <a:pt x="51279" y="53415"/>
                </a:cubicBezTo>
                <a:lnTo>
                  <a:pt x="38952" y="53415"/>
                </a:lnTo>
                <a:cubicBezTo>
                  <a:pt x="37802" y="53415"/>
                  <a:pt x="36980" y="52429"/>
                  <a:pt x="36980" y="51279"/>
                </a:cubicBezTo>
                <a:close/>
                <a:moveTo>
                  <a:pt x="80041" y="36980"/>
                </a:moveTo>
                <a:cubicBezTo>
                  <a:pt x="78890" y="36980"/>
                  <a:pt x="78068" y="37802"/>
                  <a:pt x="78068" y="38952"/>
                </a:cubicBezTo>
                <a:lnTo>
                  <a:pt x="78068" y="51279"/>
                </a:lnTo>
                <a:cubicBezTo>
                  <a:pt x="78068" y="52429"/>
                  <a:pt x="78890" y="53415"/>
                  <a:pt x="80041" y="53415"/>
                </a:cubicBezTo>
                <a:lnTo>
                  <a:pt x="92367" y="53415"/>
                </a:lnTo>
                <a:cubicBezTo>
                  <a:pt x="93517" y="53415"/>
                  <a:pt x="94504" y="52429"/>
                  <a:pt x="94504" y="51279"/>
                </a:cubicBezTo>
                <a:lnTo>
                  <a:pt x="94504" y="38952"/>
                </a:lnTo>
                <a:cubicBezTo>
                  <a:pt x="94504" y="37802"/>
                  <a:pt x="93517" y="36980"/>
                  <a:pt x="92367" y="36980"/>
                </a:cubicBezTo>
                <a:close/>
                <a:moveTo>
                  <a:pt x="16436" y="59496"/>
                </a:moveTo>
                <a:cubicBezTo>
                  <a:pt x="16436" y="58346"/>
                  <a:pt x="17258" y="57524"/>
                  <a:pt x="18408" y="57524"/>
                </a:cubicBezTo>
                <a:lnTo>
                  <a:pt x="30735" y="57524"/>
                </a:lnTo>
                <a:cubicBezTo>
                  <a:pt x="31885" y="57524"/>
                  <a:pt x="32871" y="58346"/>
                  <a:pt x="32871" y="59496"/>
                </a:cubicBezTo>
                <a:lnTo>
                  <a:pt x="32871" y="71823"/>
                </a:lnTo>
                <a:cubicBezTo>
                  <a:pt x="32871" y="72973"/>
                  <a:pt x="31885" y="73959"/>
                  <a:pt x="30735" y="73959"/>
                </a:cubicBezTo>
                <a:lnTo>
                  <a:pt x="18408" y="73959"/>
                </a:lnTo>
                <a:cubicBezTo>
                  <a:pt x="17258" y="73959"/>
                  <a:pt x="16436" y="72973"/>
                  <a:pt x="16436" y="71823"/>
                </a:cubicBezTo>
                <a:close/>
                <a:moveTo>
                  <a:pt x="59496" y="57524"/>
                </a:moveTo>
                <a:cubicBezTo>
                  <a:pt x="58346" y="57524"/>
                  <a:pt x="57524" y="58346"/>
                  <a:pt x="57524" y="59496"/>
                </a:cubicBezTo>
                <a:lnTo>
                  <a:pt x="57524" y="71823"/>
                </a:lnTo>
                <a:cubicBezTo>
                  <a:pt x="57524" y="72973"/>
                  <a:pt x="58346" y="73959"/>
                  <a:pt x="59496" y="73959"/>
                </a:cubicBezTo>
                <a:lnTo>
                  <a:pt x="71823" y="73959"/>
                </a:lnTo>
                <a:cubicBezTo>
                  <a:pt x="72973" y="73959"/>
                  <a:pt x="73959" y="72973"/>
                  <a:pt x="73959" y="71823"/>
                </a:cubicBezTo>
                <a:lnTo>
                  <a:pt x="73959" y="59496"/>
                </a:lnTo>
                <a:cubicBezTo>
                  <a:pt x="73959" y="58346"/>
                  <a:pt x="72973" y="57524"/>
                  <a:pt x="71823" y="57524"/>
                </a:cubicBezTo>
                <a:close/>
                <a:moveTo>
                  <a:pt x="78068" y="59496"/>
                </a:moveTo>
                <a:cubicBezTo>
                  <a:pt x="78068" y="58346"/>
                  <a:pt x="78890" y="57524"/>
                  <a:pt x="80041" y="57524"/>
                </a:cubicBezTo>
                <a:lnTo>
                  <a:pt x="92367" y="57524"/>
                </a:lnTo>
                <a:cubicBezTo>
                  <a:pt x="93517" y="57524"/>
                  <a:pt x="94504" y="58346"/>
                  <a:pt x="94504" y="59496"/>
                </a:cubicBezTo>
                <a:lnTo>
                  <a:pt x="94504" y="71823"/>
                </a:lnTo>
                <a:cubicBezTo>
                  <a:pt x="94504" y="72973"/>
                  <a:pt x="93517" y="73959"/>
                  <a:pt x="92367" y="73959"/>
                </a:cubicBezTo>
                <a:lnTo>
                  <a:pt x="80041" y="73959"/>
                </a:lnTo>
                <a:cubicBezTo>
                  <a:pt x="78890" y="73959"/>
                  <a:pt x="78068" y="72973"/>
                  <a:pt x="78068" y="71823"/>
                </a:cubicBezTo>
                <a:close/>
                <a:moveTo>
                  <a:pt x="38952" y="78068"/>
                </a:moveTo>
                <a:cubicBezTo>
                  <a:pt x="37802" y="78068"/>
                  <a:pt x="36980" y="78890"/>
                  <a:pt x="36980" y="80041"/>
                </a:cubicBezTo>
                <a:lnTo>
                  <a:pt x="36980" y="92367"/>
                </a:lnTo>
                <a:cubicBezTo>
                  <a:pt x="36980" y="93517"/>
                  <a:pt x="37802" y="94504"/>
                  <a:pt x="38952" y="94504"/>
                </a:cubicBezTo>
                <a:lnTo>
                  <a:pt x="51279" y="94504"/>
                </a:lnTo>
                <a:cubicBezTo>
                  <a:pt x="52429" y="94504"/>
                  <a:pt x="53415" y="93517"/>
                  <a:pt x="53415" y="92367"/>
                </a:cubicBezTo>
                <a:lnTo>
                  <a:pt x="53415" y="80041"/>
                </a:lnTo>
                <a:cubicBezTo>
                  <a:pt x="53415" y="78890"/>
                  <a:pt x="52429" y="78068"/>
                  <a:pt x="51279" y="78068"/>
                </a:cubicBezTo>
                <a:close/>
                <a:moveTo>
                  <a:pt x="57524" y="80041"/>
                </a:moveTo>
                <a:cubicBezTo>
                  <a:pt x="57524" y="78890"/>
                  <a:pt x="58346" y="78068"/>
                  <a:pt x="59496" y="78068"/>
                </a:cubicBezTo>
                <a:lnTo>
                  <a:pt x="71823" y="78068"/>
                </a:lnTo>
                <a:cubicBezTo>
                  <a:pt x="72973" y="78068"/>
                  <a:pt x="73959" y="78890"/>
                  <a:pt x="73959" y="80041"/>
                </a:cubicBezTo>
                <a:lnTo>
                  <a:pt x="73959" y="92367"/>
                </a:lnTo>
                <a:cubicBezTo>
                  <a:pt x="73959" y="93517"/>
                  <a:pt x="72973" y="94504"/>
                  <a:pt x="71823" y="94504"/>
                </a:cubicBezTo>
                <a:lnTo>
                  <a:pt x="59496" y="94504"/>
                </a:lnTo>
                <a:cubicBezTo>
                  <a:pt x="58346" y="94504"/>
                  <a:pt x="57524" y="93517"/>
                  <a:pt x="57524" y="92367"/>
                </a:cubicBezTo>
                <a:close/>
                <a:moveTo>
                  <a:pt x="80041" y="78068"/>
                </a:moveTo>
                <a:cubicBezTo>
                  <a:pt x="78890" y="78068"/>
                  <a:pt x="78068" y="78890"/>
                  <a:pt x="78068" y="80041"/>
                </a:cubicBezTo>
                <a:lnTo>
                  <a:pt x="78068" y="92367"/>
                </a:lnTo>
                <a:cubicBezTo>
                  <a:pt x="78068" y="93517"/>
                  <a:pt x="78890" y="94504"/>
                  <a:pt x="80041" y="94504"/>
                </a:cubicBezTo>
                <a:lnTo>
                  <a:pt x="92367" y="94504"/>
                </a:lnTo>
                <a:cubicBezTo>
                  <a:pt x="93517" y="94504"/>
                  <a:pt x="94504" y="93517"/>
                  <a:pt x="94504" y="92367"/>
                </a:cubicBezTo>
                <a:lnTo>
                  <a:pt x="94504" y="80041"/>
                </a:lnTo>
                <a:cubicBezTo>
                  <a:pt x="94504" y="78890"/>
                  <a:pt x="93517" y="78068"/>
                  <a:pt x="92367" y="78068"/>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pos="1414">
          <p15:clr>
            <a:schemeClr val="accent5"/>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2b Section Title - dark">
  <p:cSld name="CUSTOM_1_1">
    <p:bg>
      <p:bgPr>
        <a:solidFill>
          <a:srgbClr val="134194"/>
        </a:solidFill>
        <a:effectLst/>
      </p:bgPr>
    </p:bg>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1507325" y="2285400"/>
            <a:ext cx="6265200" cy="572700"/>
          </a:xfrm>
          <a:prstGeom prst="rect">
            <a:avLst/>
          </a:prstGeom>
        </p:spPr>
        <p:txBody>
          <a:bodyPr spcFirstLastPara="1" wrap="square" lIns="91440" tIns="91440" rIns="91440" bIns="91440" anchor="ctr" anchorCtr="0">
            <a:noAutofit/>
          </a:bodyPr>
          <a:lstStyle>
            <a:lvl1pPr lvl="0" rtl="0">
              <a:spcBef>
                <a:spcPts val="0"/>
              </a:spcBef>
              <a:spcAft>
                <a:spcPts val="0"/>
              </a:spcAft>
              <a:buNone/>
              <a:defRPr sz="2400">
                <a:solidFill>
                  <a:schemeClr val="lt1"/>
                </a:solidFill>
              </a:defRPr>
            </a:lvl1pPr>
            <a:lvl2pPr lvl="1" rtl="0">
              <a:spcBef>
                <a:spcPts val="0"/>
              </a:spcBef>
              <a:spcAft>
                <a:spcPts val="0"/>
              </a:spcAft>
              <a:buNone/>
              <a:defRPr sz="2400">
                <a:solidFill>
                  <a:schemeClr val="lt1"/>
                </a:solidFill>
              </a:defRPr>
            </a:lvl2pPr>
            <a:lvl3pPr lvl="2" rtl="0">
              <a:spcBef>
                <a:spcPts val="0"/>
              </a:spcBef>
              <a:spcAft>
                <a:spcPts val="0"/>
              </a:spcAft>
              <a:buNone/>
              <a:defRPr sz="2400">
                <a:solidFill>
                  <a:schemeClr val="lt1"/>
                </a:solidFill>
              </a:defRPr>
            </a:lvl3pPr>
            <a:lvl4pPr lvl="3" rtl="0">
              <a:spcBef>
                <a:spcPts val="0"/>
              </a:spcBef>
              <a:spcAft>
                <a:spcPts val="0"/>
              </a:spcAft>
              <a:buNone/>
              <a:defRPr sz="2400">
                <a:solidFill>
                  <a:schemeClr val="lt1"/>
                </a:solidFill>
              </a:defRPr>
            </a:lvl4pPr>
            <a:lvl5pPr lvl="4" rtl="0">
              <a:spcBef>
                <a:spcPts val="0"/>
              </a:spcBef>
              <a:spcAft>
                <a:spcPts val="0"/>
              </a:spcAft>
              <a:buNone/>
              <a:defRPr sz="2400">
                <a:solidFill>
                  <a:schemeClr val="lt1"/>
                </a:solidFill>
              </a:defRPr>
            </a:lvl5pPr>
            <a:lvl6pPr lvl="5" rtl="0">
              <a:spcBef>
                <a:spcPts val="0"/>
              </a:spcBef>
              <a:spcAft>
                <a:spcPts val="0"/>
              </a:spcAft>
              <a:buNone/>
              <a:defRPr sz="2400">
                <a:solidFill>
                  <a:schemeClr val="lt1"/>
                </a:solidFill>
              </a:defRPr>
            </a:lvl6pPr>
            <a:lvl7pPr lvl="6" rtl="0">
              <a:spcBef>
                <a:spcPts val="0"/>
              </a:spcBef>
              <a:spcAft>
                <a:spcPts val="0"/>
              </a:spcAft>
              <a:buNone/>
              <a:defRPr sz="2400">
                <a:solidFill>
                  <a:schemeClr val="lt1"/>
                </a:solidFill>
              </a:defRPr>
            </a:lvl7pPr>
            <a:lvl8pPr lvl="7" rtl="0">
              <a:spcBef>
                <a:spcPts val="0"/>
              </a:spcBef>
              <a:spcAft>
                <a:spcPts val="0"/>
              </a:spcAft>
              <a:buNone/>
              <a:defRPr sz="2400">
                <a:solidFill>
                  <a:schemeClr val="lt1"/>
                </a:solidFill>
              </a:defRPr>
            </a:lvl8pPr>
            <a:lvl9pPr lvl="8" rtl="0">
              <a:spcBef>
                <a:spcPts val="0"/>
              </a:spcBef>
              <a:spcAft>
                <a:spcPts val="0"/>
              </a:spcAft>
              <a:buNone/>
              <a:defRPr sz="2400">
                <a:solidFill>
                  <a:schemeClr val="lt1"/>
                </a:solidFill>
              </a:defRPr>
            </a:lvl9pPr>
          </a:lstStyle>
          <a:p>
            <a:endParaRPr/>
          </a:p>
        </p:txBody>
      </p:sp>
      <p:sp>
        <p:nvSpPr>
          <p:cNvPr id="32" name="Google Shape;32;p5"/>
          <p:cNvSpPr txBox="1"/>
          <p:nvPr/>
        </p:nvSpPr>
        <p:spPr>
          <a:xfrm rot="5400000">
            <a:off x="8287372" y="2373600"/>
            <a:ext cx="873000" cy="39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lt1"/>
                </a:solidFill>
                <a:latin typeface="Source Sans Pro SemiBold"/>
                <a:ea typeface="Source Sans Pro SemiBold"/>
                <a:cs typeface="Source Sans Pro SemiBold"/>
                <a:sym typeface="Source Sans Pro SemiBold"/>
              </a:rPr>
              <a:t>L</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I</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F</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E</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R</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A</a:t>
            </a:r>
            <a:r>
              <a:rPr lang="en" sz="600">
                <a:solidFill>
                  <a:schemeClr val="lt1"/>
                </a:solidFill>
                <a:latin typeface="Source Sans Pro SemiBold"/>
                <a:ea typeface="Source Sans Pro SemiBold"/>
                <a:cs typeface="Source Sans Pro SemiBold"/>
                <a:sym typeface="Source Sans Pro SemiBold"/>
              </a:rPr>
              <a:t> </a:t>
            </a:r>
            <a:r>
              <a:rPr lang="en" sz="900">
                <a:solidFill>
                  <a:schemeClr val="lt1"/>
                </a:solidFill>
                <a:latin typeface="Source Sans Pro SemiBold"/>
                <a:ea typeface="Source Sans Pro SemiBold"/>
                <a:cs typeface="Source Sans Pro SemiBold"/>
                <a:sym typeface="Source Sans Pro SemiBold"/>
              </a:rPr>
              <a:t>Y</a:t>
            </a:r>
            <a:endParaRPr sz="900">
              <a:solidFill>
                <a:schemeClr val="lt1"/>
              </a:solidFill>
              <a:latin typeface="Source Sans Pro SemiBold"/>
              <a:ea typeface="Source Sans Pro SemiBold"/>
              <a:cs typeface="Source Sans Pro SemiBold"/>
              <a:sym typeface="Source Sans Pro SemiBold"/>
            </a:endParaRPr>
          </a:p>
        </p:txBody>
      </p:sp>
      <p:sp>
        <p:nvSpPr>
          <p:cNvPr id="33" name="Google Shape;33;p5"/>
          <p:cNvSpPr/>
          <p:nvPr/>
        </p:nvSpPr>
        <p:spPr>
          <a:xfrm>
            <a:off x="523532" y="2336252"/>
            <a:ext cx="474542" cy="474542"/>
          </a:xfrm>
          <a:custGeom>
            <a:avLst/>
            <a:gdLst/>
            <a:ahLst/>
            <a:cxnLst/>
            <a:rect l="l" t="t" r="r" b="b"/>
            <a:pathLst>
              <a:path w="110939" h="110939" extrusionOk="0">
                <a:moveTo>
                  <a:pt x="1" y="8218"/>
                </a:moveTo>
                <a:cubicBezTo>
                  <a:pt x="1" y="3616"/>
                  <a:pt x="3616" y="1"/>
                  <a:pt x="8218" y="1"/>
                </a:cubicBezTo>
                <a:lnTo>
                  <a:pt x="102721" y="1"/>
                </a:lnTo>
                <a:cubicBezTo>
                  <a:pt x="107159" y="1"/>
                  <a:pt x="110939" y="3616"/>
                  <a:pt x="110939" y="8218"/>
                </a:cubicBezTo>
                <a:lnTo>
                  <a:pt x="110939" y="102721"/>
                </a:lnTo>
                <a:cubicBezTo>
                  <a:pt x="110939" y="107159"/>
                  <a:pt x="107159" y="110939"/>
                  <a:pt x="102721" y="110939"/>
                </a:cubicBezTo>
                <a:lnTo>
                  <a:pt x="8218" y="110939"/>
                </a:lnTo>
                <a:cubicBezTo>
                  <a:pt x="3616" y="110939"/>
                  <a:pt x="1" y="107159"/>
                  <a:pt x="1" y="102721"/>
                </a:cubicBezTo>
                <a:close/>
                <a:moveTo>
                  <a:pt x="16436" y="18408"/>
                </a:moveTo>
                <a:cubicBezTo>
                  <a:pt x="16436" y="17258"/>
                  <a:pt x="17258" y="16436"/>
                  <a:pt x="18408" y="16436"/>
                </a:cubicBezTo>
                <a:lnTo>
                  <a:pt x="30735" y="16436"/>
                </a:lnTo>
                <a:cubicBezTo>
                  <a:pt x="31885" y="16436"/>
                  <a:pt x="32871" y="17258"/>
                  <a:pt x="32871" y="18408"/>
                </a:cubicBezTo>
                <a:lnTo>
                  <a:pt x="32871" y="30735"/>
                </a:lnTo>
                <a:cubicBezTo>
                  <a:pt x="32871" y="31885"/>
                  <a:pt x="31885" y="32871"/>
                  <a:pt x="30735" y="32871"/>
                </a:cubicBezTo>
                <a:lnTo>
                  <a:pt x="18408" y="32871"/>
                </a:lnTo>
                <a:cubicBezTo>
                  <a:pt x="17258" y="32871"/>
                  <a:pt x="16436" y="31885"/>
                  <a:pt x="16436" y="30735"/>
                </a:cubicBezTo>
                <a:close/>
                <a:moveTo>
                  <a:pt x="38952" y="16436"/>
                </a:moveTo>
                <a:cubicBezTo>
                  <a:pt x="37802" y="16436"/>
                  <a:pt x="36980" y="17258"/>
                  <a:pt x="36980" y="18408"/>
                </a:cubicBezTo>
                <a:lnTo>
                  <a:pt x="36980" y="30735"/>
                </a:lnTo>
                <a:cubicBezTo>
                  <a:pt x="36980" y="31885"/>
                  <a:pt x="37802" y="32871"/>
                  <a:pt x="38952" y="32871"/>
                </a:cubicBezTo>
                <a:lnTo>
                  <a:pt x="51279" y="32871"/>
                </a:lnTo>
                <a:cubicBezTo>
                  <a:pt x="52429" y="32871"/>
                  <a:pt x="53415" y="31885"/>
                  <a:pt x="53415" y="30735"/>
                </a:cubicBezTo>
                <a:lnTo>
                  <a:pt x="53415" y="18408"/>
                </a:lnTo>
                <a:cubicBezTo>
                  <a:pt x="53415" y="17258"/>
                  <a:pt x="52429" y="16436"/>
                  <a:pt x="51279" y="16436"/>
                </a:cubicBezTo>
                <a:close/>
                <a:moveTo>
                  <a:pt x="57524" y="18408"/>
                </a:moveTo>
                <a:cubicBezTo>
                  <a:pt x="57524" y="17258"/>
                  <a:pt x="58346" y="16436"/>
                  <a:pt x="59496" y="16436"/>
                </a:cubicBezTo>
                <a:lnTo>
                  <a:pt x="71823" y="16436"/>
                </a:lnTo>
                <a:cubicBezTo>
                  <a:pt x="72973" y="16436"/>
                  <a:pt x="73959" y="17258"/>
                  <a:pt x="73959" y="18408"/>
                </a:cubicBezTo>
                <a:lnTo>
                  <a:pt x="73959" y="30735"/>
                </a:lnTo>
                <a:cubicBezTo>
                  <a:pt x="73959" y="31885"/>
                  <a:pt x="72973" y="32871"/>
                  <a:pt x="71823" y="32871"/>
                </a:cubicBezTo>
                <a:lnTo>
                  <a:pt x="59496" y="32871"/>
                </a:lnTo>
                <a:cubicBezTo>
                  <a:pt x="58346" y="32871"/>
                  <a:pt x="57524" y="31885"/>
                  <a:pt x="57524" y="30735"/>
                </a:cubicBezTo>
                <a:close/>
                <a:moveTo>
                  <a:pt x="18408" y="36980"/>
                </a:moveTo>
                <a:cubicBezTo>
                  <a:pt x="17258" y="36980"/>
                  <a:pt x="16436" y="37802"/>
                  <a:pt x="16436" y="38952"/>
                </a:cubicBezTo>
                <a:lnTo>
                  <a:pt x="16436" y="51279"/>
                </a:lnTo>
                <a:cubicBezTo>
                  <a:pt x="16436" y="52429"/>
                  <a:pt x="17258" y="53415"/>
                  <a:pt x="18408" y="53415"/>
                </a:cubicBezTo>
                <a:lnTo>
                  <a:pt x="30735" y="53415"/>
                </a:lnTo>
                <a:cubicBezTo>
                  <a:pt x="31885" y="53415"/>
                  <a:pt x="32871" y="52429"/>
                  <a:pt x="32871" y="51279"/>
                </a:cubicBezTo>
                <a:lnTo>
                  <a:pt x="32871" y="38952"/>
                </a:lnTo>
                <a:cubicBezTo>
                  <a:pt x="32871" y="37802"/>
                  <a:pt x="31885" y="36980"/>
                  <a:pt x="30735" y="36980"/>
                </a:cubicBezTo>
                <a:close/>
                <a:moveTo>
                  <a:pt x="36980" y="38952"/>
                </a:moveTo>
                <a:cubicBezTo>
                  <a:pt x="36980" y="37802"/>
                  <a:pt x="37802" y="36980"/>
                  <a:pt x="38952" y="36980"/>
                </a:cubicBezTo>
                <a:lnTo>
                  <a:pt x="51279" y="36980"/>
                </a:lnTo>
                <a:cubicBezTo>
                  <a:pt x="52429" y="36980"/>
                  <a:pt x="53415" y="37802"/>
                  <a:pt x="53415" y="38952"/>
                </a:cubicBezTo>
                <a:lnTo>
                  <a:pt x="53415" y="51279"/>
                </a:lnTo>
                <a:cubicBezTo>
                  <a:pt x="53415" y="52429"/>
                  <a:pt x="52429" y="53415"/>
                  <a:pt x="51279" y="53415"/>
                </a:cubicBezTo>
                <a:lnTo>
                  <a:pt x="38952" y="53415"/>
                </a:lnTo>
                <a:cubicBezTo>
                  <a:pt x="37802" y="53415"/>
                  <a:pt x="36980" y="52429"/>
                  <a:pt x="36980" y="51279"/>
                </a:cubicBezTo>
                <a:close/>
                <a:moveTo>
                  <a:pt x="80041" y="36980"/>
                </a:moveTo>
                <a:cubicBezTo>
                  <a:pt x="78890" y="36980"/>
                  <a:pt x="78068" y="37802"/>
                  <a:pt x="78068" y="38952"/>
                </a:cubicBezTo>
                <a:lnTo>
                  <a:pt x="78068" y="51279"/>
                </a:lnTo>
                <a:cubicBezTo>
                  <a:pt x="78068" y="52429"/>
                  <a:pt x="78890" y="53415"/>
                  <a:pt x="80041" y="53415"/>
                </a:cubicBezTo>
                <a:lnTo>
                  <a:pt x="92367" y="53415"/>
                </a:lnTo>
                <a:cubicBezTo>
                  <a:pt x="93517" y="53415"/>
                  <a:pt x="94504" y="52429"/>
                  <a:pt x="94504" y="51279"/>
                </a:cubicBezTo>
                <a:lnTo>
                  <a:pt x="94504" y="38952"/>
                </a:lnTo>
                <a:cubicBezTo>
                  <a:pt x="94504" y="37802"/>
                  <a:pt x="93517" y="36980"/>
                  <a:pt x="92367" y="36980"/>
                </a:cubicBezTo>
                <a:close/>
                <a:moveTo>
                  <a:pt x="16436" y="59496"/>
                </a:moveTo>
                <a:cubicBezTo>
                  <a:pt x="16436" y="58346"/>
                  <a:pt x="17258" y="57524"/>
                  <a:pt x="18408" y="57524"/>
                </a:cubicBezTo>
                <a:lnTo>
                  <a:pt x="30735" y="57524"/>
                </a:lnTo>
                <a:cubicBezTo>
                  <a:pt x="31885" y="57524"/>
                  <a:pt x="32871" y="58346"/>
                  <a:pt x="32871" y="59496"/>
                </a:cubicBezTo>
                <a:lnTo>
                  <a:pt x="32871" y="71823"/>
                </a:lnTo>
                <a:cubicBezTo>
                  <a:pt x="32871" y="72973"/>
                  <a:pt x="31885" y="73959"/>
                  <a:pt x="30735" y="73959"/>
                </a:cubicBezTo>
                <a:lnTo>
                  <a:pt x="18408" y="73959"/>
                </a:lnTo>
                <a:cubicBezTo>
                  <a:pt x="17258" y="73959"/>
                  <a:pt x="16436" y="72973"/>
                  <a:pt x="16436" y="71823"/>
                </a:cubicBezTo>
                <a:close/>
                <a:moveTo>
                  <a:pt x="59496" y="57524"/>
                </a:moveTo>
                <a:cubicBezTo>
                  <a:pt x="58346" y="57524"/>
                  <a:pt x="57524" y="58346"/>
                  <a:pt x="57524" y="59496"/>
                </a:cubicBezTo>
                <a:lnTo>
                  <a:pt x="57524" y="71823"/>
                </a:lnTo>
                <a:cubicBezTo>
                  <a:pt x="57524" y="72973"/>
                  <a:pt x="58346" y="73959"/>
                  <a:pt x="59496" y="73959"/>
                </a:cubicBezTo>
                <a:lnTo>
                  <a:pt x="71823" y="73959"/>
                </a:lnTo>
                <a:cubicBezTo>
                  <a:pt x="72973" y="73959"/>
                  <a:pt x="73959" y="72973"/>
                  <a:pt x="73959" y="71823"/>
                </a:cubicBezTo>
                <a:lnTo>
                  <a:pt x="73959" y="59496"/>
                </a:lnTo>
                <a:cubicBezTo>
                  <a:pt x="73959" y="58346"/>
                  <a:pt x="72973" y="57524"/>
                  <a:pt x="71823" y="57524"/>
                </a:cubicBezTo>
                <a:close/>
                <a:moveTo>
                  <a:pt x="78068" y="59496"/>
                </a:moveTo>
                <a:cubicBezTo>
                  <a:pt x="78068" y="58346"/>
                  <a:pt x="78890" y="57524"/>
                  <a:pt x="80041" y="57524"/>
                </a:cubicBezTo>
                <a:lnTo>
                  <a:pt x="92367" y="57524"/>
                </a:lnTo>
                <a:cubicBezTo>
                  <a:pt x="93517" y="57524"/>
                  <a:pt x="94504" y="58346"/>
                  <a:pt x="94504" y="59496"/>
                </a:cubicBezTo>
                <a:lnTo>
                  <a:pt x="94504" y="71823"/>
                </a:lnTo>
                <a:cubicBezTo>
                  <a:pt x="94504" y="72973"/>
                  <a:pt x="93517" y="73959"/>
                  <a:pt x="92367" y="73959"/>
                </a:cubicBezTo>
                <a:lnTo>
                  <a:pt x="80041" y="73959"/>
                </a:lnTo>
                <a:cubicBezTo>
                  <a:pt x="78890" y="73959"/>
                  <a:pt x="78068" y="72973"/>
                  <a:pt x="78068" y="71823"/>
                </a:cubicBezTo>
                <a:close/>
                <a:moveTo>
                  <a:pt x="38952" y="78068"/>
                </a:moveTo>
                <a:cubicBezTo>
                  <a:pt x="37802" y="78068"/>
                  <a:pt x="36980" y="78890"/>
                  <a:pt x="36980" y="80041"/>
                </a:cubicBezTo>
                <a:lnTo>
                  <a:pt x="36980" y="92367"/>
                </a:lnTo>
                <a:cubicBezTo>
                  <a:pt x="36980" y="93517"/>
                  <a:pt x="37802" y="94504"/>
                  <a:pt x="38952" y="94504"/>
                </a:cubicBezTo>
                <a:lnTo>
                  <a:pt x="51279" y="94504"/>
                </a:lnTo>
                <a:cubicBezTo>
                  <a:pt x="52429" y="94504"/>
                  <a:pt x="53415" y="93517"/>
                  <a:pt x="53415" y="92367"/>
                </a:cubicBezTo>
                <a:lnTo>
                  <a:pt x="53415" y="80041"/>
                </a:lnTo>
                <a:cubicBezTo>
                  <a:pt x="53415" y="78890"/>
                  <a:pt x="52429" y="78068"/>
                  <a:pt x="51279" y="78068"/>
                </a:cubicBezTo>
                <a:close/>
                <a:moveTo>
                  <a:pt x="57524" y="80041"/>
                </a:moveTo>
                <a:cubicBezTo>
                  <a:pt x="57524" y="78890"/>
                  <a:pt x="58346" y="78068"/>
                  <a:pt x="59496" y="78068"/>
                </a:cubicBezTo>
                <a:lnTo>
                  <a:pt x="71823" y="78068"/>
                </a:lnTo>
                <a:cubicBezTo>
                  <a:pt x="72973" y="78068"/>
                  <a:pt x="73959" y="78890"/>
                  <a:pt x="73959" y="80041"/>
                </a:cubicBezTo>
                <a:lnTo>
                  <a:pt x="73959" y="92367"/>
                </a:lnTo>
                <a:cubicBezTo>
                  <a:pt x="73959" y="93517"/>
                  <a:pt x="72973" y="94504"/>
                  <a:pt x="71823" y="94504"/>
                </a:cubicBezTo>
                <a:lnTo>
                  <a:pt x="59496" y="94504"/>
                </a:lnTo>
                <a:cubicBezTo>
                  <a:pt x="58346" y="94504"/>
                  <a:pt x="57524" y="93517"/>
                  <a:pt x="57524" y="92367"/>
                </a:cubicBezTo>
                <a:close/>
                <a:moveTo>
                  <a:pt x="80041" y="78068"/>
                </a:moveTo>
                <a:cubicBezTo>
                  <a:pt x="78890" y="78068"/>
                  <a:pt x="78068" y="78890"/>
                  <a:pt x="78068" y="80041"/>
                </a:cubicBezTo>
                <a:lnTo>
                  <a:pt x="78068" y="92367"/>
                </a:lnTo>
                <a:cubicBezTo>
                  <a:pt x="78068" y="93517"/>
                  <a:pt x="78890" y="94504"/>
                  <a:pt x="80041" y="94504"/>
                </a:cubicBezTo>
                <a:lnTo>
                  <a:pt x="92367" y="94504"/>
                </a:lnTo>
                <a:cubicBezTo>
                  <a:pt x="93517" y="94504"/>
                  <a:pt x="94504" y="93517"/>
                  <a:pt x="94504" y="92367"/>
                </a:cubicBezTo>
                <a:lnTo>
                  <a:pt x="94504" y="80041"/>
                </a:lnTo>
                <a:cubicBezTo>
                  <a:pt x="94504" y="78890"/>
                  <a:pt x="93517" y="78068"/>
                  <a:pt x="92367" y="78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pos="949">
          <p15:clr>
            <a:schemeClr val="accent5"/>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3a Content - default">
  <p:cSld name="CUSTOM_2">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1479962" y="846125"/>
            <a:ext cx="6292500" cy="626400"/>
          </a:xfrm>
          <a:prstGeom prst="rect">
            <a:avLst/>
          </a:prstGeom>
        </p:spPr>
        <p:txBody>
          <a:bodyPr spcFirstLastPara="1" wrap="square" lIns="91440" tIns="91425" rIns="91440"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dirty="0"/>
          </a:p>
        </p:txBody>
      </p:sp>
      <p:cxnSp>
        <p:nvCxnSpPr>
          <p:cNvPr id="37" name="Google Shape;37;p6"/>
          <p:cNvCxnSpPr>
            <a:cxnSpLocks/>
          </p:cNvCxnSpPr>
          <p:nvPr/>
        </p:nvCxnSpPr>
        <p:spPr>
          <a:xfrm>
            <a:off x="312612" y="4600932"/>
            <a:ext cx="8340300" cy="3300"/>
          </a:xfrm>
          <a:prstGeom prst="straightConnector1">
            <a:avLst/>
          </a:prstGeom>
          <a:noFill/>
          <a:ln w="9525" cap="flat" cmpd="sng">
            <a:solidFill>
              <a:srgbClr val="EBEEF2"/>
            </a:solidFill>
            <a:prstDash val="solid"/>
            <a:round/>
            <a:headEnd type="none" w="med" len="med"/>
            <a:tailEnd type="none" w="med" len="med"/>
          </a:ln>
        </p:spPr>
      </p:cxnSp>
      <p:cxnSp>
        <p:nvCxnSpPr>
          <p:cNvPr id="38" name="Google Shape;38;p6"/>
          <p:cNvCxnSpPr>
            <a:cxnSpLocks/>
          </p:cNvCxnSpPr>
          <p:nvPr/>
        </p:nvCxnSpPr>
        <p:spPr>
          <a:xfrm flipH="1">
            <a:off x="8652912" y="4602432"/>
            <a:ext cx="200700" cy="1800"/>
          </a:xfrm>
          <a:prstGeom prst="straightConnector1">
            <a:avLst/>
          </a:prstGeom>
          <a:noFill/>
          <a:ln w="9525" cap="flat" cmpd="sng">
            <a:solidFill>
              <a:schemeClr val="dk1"/>
            </a:solidFill>
            <a:prstDash val="solid"/>
            <a:round/>
            <a:headEnd type="none" w="med" len="med"/>
            <a:tailEnd type="none" w="med" len="med"/>
          </a:ln>
        </p:spPr>
      </p:cxnSp>
      <p:sp>
        <p:nvSpPr>
          <p:cNvPr id="39" name="Google Shape;39;p6"/>
          <p:cNvSpPr txBox="1">
            <a:spLocks noGrp="1"/>
          </p:cNvSpPr>
          <p:nvPr>
            <p:ph type="body" idx="1"/>
          </p:nvPr>
        </p:nvSpPr>
        <p:spPr>
          <a:xfrm>
            <a:off x="1479952" y="1472650"/>
            <a:ext cx="6292500" cy="2115600"/>
          </a:xfrm>
          <a:prstGeom prst="rect">
            <a:avLst/>
          </a:prstGeom>
        </p:spPr>
        <p:txBody>
          <a:bodyPr spcFirstLastPara="1" wrap="square" lIns="0" tIns="91425" rIns="0" bIns="91425" anchor="t" anchorCtr="0">
            <a:noAutofit/>
          </a:bodyPr>
          <a:lstStyle>
            <a:lvl1pPr marL="457200" lvl="0" indent="-330200" rtl="0">
              <a:spcBef>
                <a:spcPts val="0"/>
              </a:spcBef>
              <a:spcAft>
                <a:spcPts val="0"/>
              </a:spcAft>
              <a:buSzPts val="1600"/>
              <a:buChar char="●"/>
              <a:defRPr sz="16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dirty="0"/>
          </a:p>
        </p:txBody>
      </p:sp>
      <p:sp>
        <p:nvSpPr>
          <p:cNvPr id="40" name="Google Shape;40;p6"/>
          <p:cNvSpPr txBox="1">
            <a:spLocks noGrp="1"/>
          </p:cNvSpPr>
          <p:nvPr>
            <p:ph type="subTitle" idx="2"/>
          </p:nvPr>
        </p:nvSpPr>
        <p:spPr>
          <a:xfrm>
            <a:off x="1479962" y="668550"/>
            <a:ext cx="6292500" cy="177600"/>
          </a:xfrm>
          <a:prstGeom prst="rect">
            <a:avLst/>
          </a:prstGeom>
        </p:spPr>
        <p:txBody>
          <a:bodyPr spcFirstLastPara="1" wrap="square" lIns="0" tIns="91425" rIns="0" bIns="91425" anchor="t" anchorCtr="0">
            <a:noAutofit/>
          </a:bodyPr>
          <a:lstStyle>
            <a:lvl1pPr lvl="0" rtl="0">
              <a:lnSpc>
                <a:spcPct val="100000"/>
              </a:lnSpc>
              <a:spcBef>
                <a:spcPts val="0"/>
              </a:spcBef>
              <a:spcAft>
                <a:spcPts val="0"/>
              </a:spcAft>
              <a:buNone/>
              <a:defRPr sz="1000">
                <a:solidFill>
                  <a:schemeClr val="accent2"/>
                </a:solidFill>
                <a:latin typeface="Source Sans Pro SemiBold"/>
                <a:ea typeface="Source Sans Pro SemiBold"/>
                <a:cs typeface="Source Sans Pro SemiBold"/>
                <a:sym typeface="Source Sans Pro SemiBold"/>
              </a:defRPr>
            </a:lvl1pPr>
            <a:lvl2pPr lvl="1" rtl="0">
              <a:spcBef>
                <a:spcPts val="0"/>
              </a:spcBef>
              <a:spcAft>
                <a:spcPts val="0"/>
              </a:spcAft>
              <a:buNone/>
              <a:defRPr sz="1000">
                <a:solidFill>
                  <a:schemeClr val="accent2"/>
                </a:solidFill>
              </a:defRPr>
            </a:lvl2pPr>
            <a:lvl3pPr lvl="2" rtl="0">
              <a:spcBef>
                <a:spcPts val="1600"/>
              </a:spcBef>
              <a:spcAft>
                <a:spcPts val="0"/>
              </a:spcAft>
              <a:buNone/>
              <a:defRPr sz="1000">
                <a:solidFill>
                  <a:schemeClr val="accent2"/>
                </a:solidFill>
              </a:defRPr>
            </a:lvl3pPr>
            <a:lvl4pPr lvl="3" rtl="0">
              <a:spcBef>
                <a:spcPts val="1600"/>
              </a:spcBef>
              <a:spcAft>
                <a:spcPts val="0"/>
              </a:spcAft>
              <a:buNone/>
              <a:defRPr sz="1000">
                <a:solidFill>
                  <a:schemeClr val="accent2"/>
                </a:solidFill>
              </a:defRPr>
            </a:lvl4pPr>
            <a:lvl5pPr lvl="4" rtl="0">
              <a:spcBef>
                <a:spcPts val="1600"/>
              </a:spcBef>
              <a:spcAft>
                <a:spcPts val="0"/>
              </a:spcAft>
              <a:buNone/>
              <a:defRPr sz="1000">
                <a:solidFill>
                  <a:schemeClr val="accent2"/>
                </a:solidFill>
              </a:defRPr>
            </a:lvl5pPr>
            <a:lvl6pPr lvl="5" rtl="0">
              <a:spcBef>
                <a:spcPts val="1600"/>
              </a:spcBef>
              <a:spcAft>
                <a:spcPts val="0"/>
              </a:spcAft>
              <a:buNone/>
              <a:defRPr sz="1000">
                <a:solidFill>
                  <a:schemeClr val="accent2"/>
                </a:solidFill>
              </a:defRPr>
            </a:lvl6pPr>
            <a:lvl7pPr lvl="6" rtl="0">
              <a:spcBef>
                <a:spcPts val="1600"/>
              </a:spcBef>
              <a:spcAft>
                <a:spcPts val="0"/>
              </a:spcAft>
              <a:buNone/>
              <a:defRPr sz="1000">
                <a:solidFill>
                  <a:schemeClr val="accent2"/>
                </a:solidFill>
              </a:defRPr>
            </a:lvl7pPr>
            <a:lvl8pPr lvl="7" rtl="0">
              <a:spcBef>
                <a:spcPts val="1600"/>
              </a:spcBef>
              <a:spcAft>
                <a:spcPts val="0"/>
              </a:spcAft>
              <a:buNone/>
              <a:defRPr sz="1000">
                <a:solidFill>
                  <a:schemeClr val="accent2"/>
                </a:solidFill>
              </a:defRPr>
            </a:lvl8pPr>
            <a:lvl9pPr lvl="8" rtl="0">
              <a:spcBef>
                <a:spcPts val="1600"/>
              </a:spcBef>
              <a:spcAft>
                <a:spcPts val="1600"/>
              </a:spcAft>
              <a:buNone/>
              <a:defRPr sz="1000">
                <a:solidFill>
                  <a:schemeClr val="accent2"/>
                </a:solidFill>
              </a:defRPr>
            </a:lvl9pPr>
          </a:lstStyle>
          <a:p>
            <a:endParaRPr dirty="0"/>
          </a:p>
        </p:txBody>
      </p:sp>
      <p:grpSp>
        <p:nvGrpSpPr>
          <p:cNvPr id="41" name="Google Shape;41;p6"/>
          <p:cNvGrpSpPr/>
          <p:nvPr/>
        </p:nvGrpSpPr>
        <p:grpSpPr>
          <a:xfrm>
            <a:off x="311657" y="4719126"/>
            <a:ext cx="626141" cy="183261"/>
            <a:chOff x="621050" y="1967150"/>
            <a:chExt cx="6280250" cy="1838125"/>
          </a:xfrm>
        </p:grpSpPr>
        <p:sp>
          <p:nvSpPr>
            <p:cNvPr id="42" name="Google Shape;42;p6"/>
            <p:cNvSpPr/>
            <p:nvPr/>
          </p:nvSpPr>
          <p:spPr>
            <a:xfrm>
              <a:off x="621050" y="2110750"/>
              <a:ext cx="1292450" cy="1292425"/>
            </a:xfrm>
            <a:custGeom>
              <a:avLst/>
              <a:gdLst/>
              <a:ahLst/>
              <a:cxnLst/>
              <a:rect l="l" t="t" r="r" b="b"/>
              <a:pathLst>
                <a:path w="51698" h="51697" extrusionOk="0">
                  <a:moveTo>
                    <a:pt x="1" y="3830"/>
                  </a:moveTo>
                  <a:cubicBezTo>
                    <a:pt x="1" y="1685"/>
                    <a:pt x="1686" y="0"/>
                    <a:pt x="3830" y="0"/>
                  </a:cubicBezTo>
                  <a:lnTo>
                    <a:pt x="47868" y="0"/>
                  </a:lnTo>
                  <a:cubicBezTo>
                    <a:pt x="50013" y="0"/>
                    <a:pt x="51698" y="1685"/>
                    <a:pt x="51698" y="3830"/>
                  </a:cubicBezTo>
                  <a:lnTo>
                    <a:pt x="51698" y="47868"/>
                  </a:lnTo>
                  <a:cubicBezTo>
                    <a:pt x="51698" y="50012"/>
                    <a:pt x="50013" y="51697"/>
                    <a:pt x="47868" y="51697"/>
                  </a:cubicBezTo>
                  <a:lnTo>
                    <a:pt x="3830" y="51697"/>
                  </a:lnTo>
                  <a:cubicBezTo>
                    <a:pt x="1686" y="51697"/>
                    <a:pt x="1" y="50012"/>
                    <a:pt x="1" y="47868"/>
                  </a:cubicBezTo>
                  <a:close/>
                  <a:moveTo>
                    <a:pt x="7659" y="8655"/>
                  </a:moveTo>
                  <a:cubicBezTo>
                    <a:pt x="7659" y="8119"/>
                    <a:pt x="8119" y="7659"/>
                    <a:pt x="8655" y="7659"/>
                  </a:cubicBezTo>
                  <a:lnTo>
                    <a:pt x="14399" y="7659"/>
                  </a:lnTo>
                  <a:cubicBezTo>
                    <a:pt x="14859" y="7659"/>
                    <a:pt x="15318" y="8119"/>
                    <a:pt x="15318" y="8655"/>
                  </a:cubicBezTo>
                  <a:lnTo>
                    <a:pt x="15318" y="14399"/>
                  </a:lnTo>
                  <a:cubicBezTo>
                    <a:pt x="15318" y="14858"/>
                    <a:pt x="14859" y="15318"/>
                    <a:pt x="14399" y="15318"/>
                  </a:cubicBezTo>
                  <a:lnTo>
                    <a:pt x="8655" y="15318"/>
                  </a:lnTo>
                  <a:cubicBezTo>
                    <a:pt x="8119" y="15318"/>
                    <a:pt x="7659" y="14858"/>
                    <a:pt x="7659" y="14399"/>
                  </a:cubicBezTo>
                  <a:close/>
                  <a:moveTo>
                    <a:pt x="18229" y="7659"/>
                  </a:moveTo>
                  <a:cubicBezTo>
                    <a:pt x="17692" y="7659"/>
                    <a:pt x="17233" y="8119"/>
                    <a:pt x="17233" y="8655"/>
                  </a:cubicBezTo>
                  <a:lnTo>
                    <a:pt x="17233" y="14399"/>
                  </a:lnTo>
                  <a:cubicBezTo>
                    <a:pt x="17233" y="14858"/>
                    <a:pt x="17692" y="15318"/>
                    <a:pt x="18229" y="15318"/>
                  </a:cubicBezTo>
                  <a:lnTo>
                    <a:pt x="23973" y="15318"/>
                  </a:lnTo>
                  <a:cubicBezTo>
                    <a:pt x="24432" y="15318"/>
                    <a:pt x="24892" y="14858"/>
                    <a:pt x="24892" y="14399"/>
                  </a:cubicBezTo>
                  <a:lnTo>
                    <a:pt x="24892" y="8655"/>
                  </a:lnTo>
                  <a:cubicBezTo>
                    <a:pt x="24892" y="8119"/>
                    <a:pt x="24432" y="7659"/>
                    <a:pt x="23973" y="7659"/>
                  </a:cubicBezTo>
                  <a:close/>
                  <a:moveTo>
                    <a:pt x="26806" y="8655"/>
                  </a:moveTo>
                  <a:cubicBezTo>
                    <a:pt x="26806" y="8119"/>
                    <a:pt x="27266" y="7659"/>
                    <a:pt x="27802" y="7659"/>
                  </a:cubicBezTo>
                  <a:lnTo>
                    <a:pt x="33546" y="7659"/>
                  </a:lnTo>
                  <a:cubicBezTo>
                    <a:pt x="34006" y="7659"/>
                    <a:pt x="34465" y="8119"/>
                    <a:pt x="34465" y="8655"/>
                  </a:cubicBezTo>
                  <a:lnTo>
                    <a:pt x="34465" y="14399"/>
                  </a:lnTo>
                  <a:cubicBezTo>
                    <a:pt x="34465" y="14858"/>
                    <a:pt x="34006" y="15318"/>
                    <a:pt x="33546" y="15318"/>
                  </a:cubicBezTo>
                  <a:lnTo>
                    <a:pt x="27802" y="15318"/>
                  </a:lnTo>
                  <a:cubicBezTo>
                    <a:pt x="27266" y="15318"/>
                    <a:pt x="26806" y="14858"/>
                    <a:pt x="26806" y="14399"/>
                  </a:cubicBezTo>
                  <a:close/>
                  <a:moveTo>
                    <a:pt x="8655" y="17233"/>
                  </a:moveTo>
                  <a:cubicBezTo>
                    <a:pt x="8119" y="17233"/>
                    <a:pt x="7659" y="17692"/>
                    <a:pt x="7659" y="18228"/>
                  </a:cubicBezTo>
                  <a:lnTo>
                    <a:pt x="7659" y="23972"/>
                  </a:lnTo>
                  <a:cubicBezTo>
                    <a:pt x="7659" y="24432"/>
                    <a:pt x="8119" y="24891"/>
                    <a:pt x="8655" y="24891"/>
                  </a:cubicBezTo>
                  <a:lnTo>
                    <a:pt x="14399" y="24891"/>
                  </a:lnTo>
                  <a:cubicBezTo>
                    <a:pt x="14859" y="24891"/>
                    <a:pt x="15318" y="24432"/>
                    <a:pt x="15318" y="23972"/>
                  </a:cubicBezTo>
                  <a:lnTo>
                    <a:pt x="15318" y="18228"/>
                  </a:lnTo>
                  <a:cubicBezTo>
                    <a:pt x="15318" y="17692"/>
                    <a:pt x="14859" y="17233"/>
                    <a:pt x="14399" y="17233"/>
                  </a:cubicBezTo>
                  <a:close/>
                  <a:moveTo>
                    <a:pt x="17233" y="18228"/>
                  </a:moveTo>
                  <a:cubicBezTo>
                    <a:pt x="17233" y="17692"/>
                    <a:pt x="17692" y="17233"/>
                    <a:pt x="18229" y="17233"/>
                  </a:cubicBezTo>
                  <a:lnTo>
                    <a:pt x="23973" y="17233"/>
                  </a:lnTo>
                  <a:cubicBezTo>
                    <a:pt x="24432" y="17233"/>
                    <a:pt x="24892" y="17692"/>
                    <a:pt x="24892" y="18228"/>
                  </a:cubicBezTo>
                  <a:lnTo>
                    <a:pt x="24892" y="23972"/>
                  </a:lnTo>
                  <a:cubicBezTo>
                    <a:pt x="24892" y="24432"/>
                    <a:pt x="24432" y="24891"/>
                    <a:pt x="23973" y="24891"/>
                  </a:cubicBezTo>
                  <a:lnTo>
                    <a:pt x="18229" y="24891"/>
                  </a:lnTo>
                  <a:cubicBezTo>
                    <a:pt x="17692" y="24891"/>
                    <a:pt x="17233" y="24432"/>
                    <a:pt x="17233" y="23972"/>
                  </a:cubicBezTo>
                  <a:close/>
                  <a:moveTo>
                    <a:pt x="37376" y="17233"/>
                  </a:moveTo>
                  <a:cubicBezTo>
                    <a:pt x="36839" y="17233"/>
                    <a:pt x="36380" y="17692"/>
                    <a:pt x="36380" y="18228"/>
                  </a:cubicBezTo>
                  <a:lnTo>
                    <a:pt x="36380" y="23972"/>
                  </a:lnTo>
                  <a:cubicBezTo>
                    <a:pt x="36380" y="24432"/>
                    <a:pt x="36839" y="24891"/>
                    <a:pt x="37376" y="24891"/>
                  </a:cubicBezTo>
                  <a:lnTo>
                    <a:pt x="43120" y="24891"/>
                  </a:lnTo>
                  <a:cubicBezTo>
                    <a:pt x="43579" y="24891"/>
                    <a:pt x="44039" y="24432"/>
                    <a:pt x="44039" y="23972"/>
                  </a:cubicBezTo>
                  <a:lnTo>
                    <a:pt x="44039" y="18228"/>
                  </a:lnTo>
                  <a:cubicBezTo>
                    <a:pt x="44039" y="17692"/>
                    <a:pt x="43579" y="17233"/>
                    <a:pt x="43120" y="17233"/>
                  </a:cubicBezTo>
                  <a:close/>
                  <a:moveTo>
                    <a:pt x="7659" y="27802"/>
                  </a:moveTo>
                  <a:cubicBezTo>
                    <a:pt x="7659" y="27266"/>
                    <a:pt x="8119" y="26806"/>
                    <a:pt x="8655" y="26806"/>
                  </a:cubicBezTo>
                  <a:lnTo>
                    <a:pt x="14399" y="26806"/>
                  </a:lnTo>
                  <a:cubicBezTo>
                    <a:pt x="14859" y="26806"/>
                    <a:pt x="15318" y="27266"/>
                    <a:pt x="15318" y="27802"/>
                  </a:cubicBezTo>
                  <a:lnTo>
                    <a:pt x="15318" y="33546"/>
                  </a:lnTo>
                  <a:cubicBezTo>
                    <a:pt x="15318" y="34005"/>
                    <a:pt x="14859" y="34465"/>
                    <a:pt x="14399" y="34465"/>
                  </a:cubicBezTo>
                  <a:lnTo>
                    <a:pt x="8655" y="34465"/>
                  </a:lnTo>
                  <a:cubicBezTo>
                    <a:pt x="8119" y="34465"/>
                    <a:pt x="7659" y="34005"/>
                    <a:pt x="7659" y="33546"/>
                  </a:cubicBezTo>
                  <a:close/>
                  <a:moveTo>
                    <a:pt x="27802" y="26806"/>
                  </a:moveTo>
                  <a:cubicBezTo>
                    <a:pt x="27266" y="26806"/>
                    <a:pt x="26806" y="27266"/>
                    <a:pt x="26806" y="27802"/>
                  </a:cubicBezTo>
                  <a:lnTo>
                    <a:pt x="26806" y="33546"/>
                  </a:lnTo>
                  <a:cubicBezTo>
                    <a:pt x="26806" y="34005"/>
                    <a:pt x="27266" y="34465"/>
                    <a:pt x="27802" y="34465"/>
                  </a:cubicBezTo>
                  <a:lnTo>
                    <a:pt x="33546" y="34465"/>
                  </a:lnTo>
                  <a:cubicBezTo>
                    <a:pt x="34006" y="34465"/>
                    <a:pt x="34465" y="34005"/>
                    <a:pt x="34465" y="33546"/>
                  </a:cubicBezTo>
                  <a:lnTo>
                    <a:pt x="34465" y="27802"/>
                  </a:lnTo>
                  <a:cubicBezTo>
                    <a:pt x="34465" y="27266"/>
                    <a:pt x="34006" y="26806"/>
                    <a:pt x="33546" y="26806"/>
                  </a:cubicBezTo>
                  <a:close/>
                  <a:moveTo>
                    <a:pt x="36380" y="27802"/>
                  </a:moveTo>
                  <a:cubicBezTo>
                    <a:pt x="36380" y="27266"/>
                    <a:pt x="36839" y="26806"/>
                    <a:pt x="37376" y="26806"/>
                  </a:cubicBezTo>
                  <a:lnTo>
                    <a:pt x="43120" y="26806"/>
                  </a:lnTo>
                  <a:cubicBezTo>
                    <a:pt x="43579" y="26806"/>
                    <a:pt x="44039" y="27266"/>
                    <a:pt x="44039" y="27802"/>
                  </a:cubicBezTo>
                  <a:lnTo>
                    <a:pt x="44039" y="33546"/>
                  </a:lnTo>
                  <a:cubicBezTo>
                    <a:pt x="44039" y="34005"/>
                    <a:pt x="43579" y="34465"/>
                    <a:pt x="43120" y="34465"/>
                  </a:cubicBezTo>
                  <a:lnTo>
                    <a:pt x="37376" y="34465"/>
                  </a:lnTo>
                  <a:cubicBezTo>
                    <a:pt x="36839" y="34465"/>
                    <a:pt x="36380" y="34005"/>
                    <a:pt x="36380" y="33546"/>
                  </a:cubicBezTo>
                  <a:close/>
                  <a:moveTo>
                    <a:pt x="18229" y="36379"/>
                  </a:moveTo>
                  <a:cubicBezTo>
                    <a:pt x="17692" y="36379"/>
                    <a:pt x="17233" y="36839"/>
                    <a:pt x="17233" y="37375"/>
                  </a:cubicBezTo>
                  <a:lnTo>
                    <a:pt x="17233" y="43119"/>
                  </a:lnTo>
                  <a:cubicBezTo>
                    <a:pt x="17233" y="43579"/>
                    <a:pt x="17692" y="44038"/>
                    <a:pt x="18229" y="44038"/>
                  </a:cubicBezTo>
                  <a:lnTo>
                    <a:pt x="23973" y="44038"/>
                  </a:lnTo>
                  <a:cubicBezTo>
                    <a:pt x="24432" y="44038"/>
                    <a:pt x="24892" y="43579"/>
                    <a:pt x="24892" y="43119"/>
                  </a:cubicBezTo>
                  <a:lnTo>
                    <a:pt x="24892" y="37375"/>
                  </a:lnTo>
                  <a:cubicBezTo>
                    <a:pt x="24892" y="36839"/>
                    <a:pt x="24432" y="36379"/>
                    <a:pt x="23973" y="36379"/>
                  </a:cubicBezTo>
                  <a:close/>
                  <a:moveTo>
                    <a:pt x="26806" y="37375"/>
                  </a:moveTo>
                  <a:cubicBezTo>
                    <a:pt x="26806" y="36839"/>
                    <a:pt x="27266" y="36379"/>
                    <a:pt x="27802" y="36379"/>
                  </a:cubicBezTo>
                  <a:lnTo>
                    <a:pt x="33546" y="36379"/>
                  </a:lnTo>
                  <a:cubicBezTo>
                    <a:pt x="34006" y="36379"/>
                    <a:pt x="34465" y="36839"/>
                    <a:pt x="34465" y="37375"/>
                  </a:cubicBezTo>
                  <a:lnTo>
                    <a:pt x="34465" y="43119"/>
                  </a:lnTo>
                  <a:cubicBezTo>
                    <a:pt x="34465" y="43579"/>
                    <a:pt x="34006" y="44038"/>
                    <a:pt x="33546" y="44038"/>
                  </a:cubicBezTo>
                  <a:lnTo>
                    <a:pt x="27802" y="44038"/>
                  </a:lnTo>
                  <a:cubicBezTo>
                    <a:pt x="27266" y="44038"/>
                    <a:pt x="26806" y="43579"/>
                    <a:pt x="26806" y="43119"/>
                  </a:cubicBezTo>
                  <a:close/>
                  <a:moveTo>
                    <a:pt x="37376" y="36379"/>
                  </a:moveTo>
                  <a:cubicBezTo>
                    <a:pt x="36839" y="36379"/>
                    <a:pt x="36380" y="36839"/>
                    <a:pt x="36380" y="37375"/>
                  </a:cubicBezTo>
                  <a:lnTo>
                    <a:pt x="36380" y="43119"/>
                  </a:lnTo>
                  <a:cubicBezTo>
                    <a:pt x="36380" y="43579"/>
                    <a:pt x="36839" y="44038"/>
                    <a:pt x="37376" y="44038"/>
                  </a:cubicBezTo>
                  <a:lnTo>
                    <a:pt x="43120" y="44038"/>
                  </a:lnTo>
                  <a:cubicBezTo>
                    <a:pt x="43579" y="44038"/>
                    <a:pt x="44039" y="43579"/>
                    <a:pt x="44039" y="43119"/>
                  </a:cubicBezTo>
                  <a:lnTo>
                    <a:pt x="44039" y="37375"/>
                  </a:lnTo>
                  <a:cubicBezTo>
                    <a:pt x="44039" y="36839"/>
                    <a:pt x="43579" y="36379"/>
                    <a:pt x="43120" y="36379"/>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a:off x="2296425" y="1967150"/>
              <a:ext cx="4604875" cy="1838125"/>
            </a:xfrm>
            <a:custGeom>
              <a:avLst/>
              <a:gdLst/>
              <a:ahLst/>
              <a:cxnLst/>
              <a:rect l="l" t="t" r="r" b="b"/>
              <a:pathLst>
                <a:path w="184195" h="73525" extrusionOk="0">
                  <a:moveTo>
                    <a:pt x="33316" y="5362"/>
                  </a:moveTo>
                  <a:cubicBezTo>
                    <a:pt x="32780" y="5362"/>
                    <a:pt x="32244" y="5821"/>
                    <a:pt x="32244" y="6434"/>
                  </a:cubicBezTo>
                  <a:lnTo>
                    <a:pt x="32244" y="9880"/>
                  </a:lnTo>
                  <a:cubicBezTo>
                    <a:pt x="32244" y="10416"/>
                    <a:pt x="32780" y="10952"/>
                    <a:pt x="33316" y="10952"/>
                  </a:cubicBezTo>
                  <a:lnTo>
                    <a:pt x="36762" y="10952"/>
                  </a:lnTo>
                  <a:cubicBezTo>
                    <a:pt x="37375" y="10952"/>
                    <a:pt x="37835" y="10416"/>
                    <a:pt x="37835" y="9880"/>
                  </a:cubicBezTo>
                  <a:lnTo>
                    <a:pt x="37835" y="6434"/>
                  </a:lnTo>
                  <a:cubicBezTo>
                    <a:pt x="37835" y="5821"/>
                    <a:pt x="37375" y="5362"/>
                    <a:pt x="36762" y="5362"/>
                  </a:cubicBezTo>
                  <a:close/>
                  <a:moveTo>
                    <a:pt x="78197" y="22134"/>
                  </a:moveTo>
                  <a:cubicBezTo>
                    <a:pt x="84860" y="22134"/>
                    <a:pt x="88459" y="26806"/>
                    <a:pt x="88536" y="35231"/>
                  </a:cubicBezTo>
                  <a:lnTo>
                    <a:pt x="66172" y="35231"/>
                  </a:lnTo>
                  <a:cubicBezTo>
                    <a:pt x="67015" y="27495"/>
                    <a:pt x="71916" y="22134"/>
                    <a:pt x="78197" y="22134"/>
                  </a:cubicBezTo>
                  <a:close/>
                  <a:moveTo>
                    <a:pt x="133340" y="22134"/>
                  </a:moveTo>
                  <a:cubicBezTo>
                    <a:pt x="137016" y="22211"/>
                    <a:pt x="140080" y="23589"/>
                    <a:pt x="143603" y="26729"/>
                  </a:cubicBezTo>
                  <a:lnTo>
                    <a:pt x="143603" y="48097"/>
                  </a:lnTo>
                  <a:cubicBezTo>
                    <a:pt x="139697" y="52080"/>
                    <a:pt x="136250" y="53841"/>
                    <a:pt x="132574" y="53841"/>
                  </a:cubicBezTo>
                  <a:cubicBezTo>
                    <a:pt x="125298" y="53841"/>
                    <a:pt x="120933" y="47867"/>
                    <a:pt x="120933" y="37988"/>
                  </a:cubicBezTo>
                  <a:cubicBezTo>
                    <a:pt x="120933" y="29104"/>
                    <a:pt x="126370" y="22134"/>
                    <a:pt x="133340" y="22134"/>
                  </a:cubicBezTo>
                  <a:close/>
                  <a:moveTo>
                    <a:pt x="460" y="5515"/>
                  </a:moveTo>
                  <a:cubicBezTo>
                    <a:pt x="230" y="5515"/>
                    <a:pt x="0" y="5744"/>
                    <a:pt x="0" y="6051"/>
                  </a:cubicBezTo>
                  <a:lnTo>
                    <a:pt x="0" y="56369"/>
                  </a:lnTo>
                  <a:cubicBezTo>
                    <a:pt x="0" y="56675"/>
                    <a:pt x="230" y="56905"/>
                    <a:pt x="460" y="56905"/>
                  </a:cubicBezTo>
                  <a:lnTo>
                    <a:pt x="27189" y="56905"/>
                  </a:lnTo>
                  <a:cubicBezTo>
                    <a:pt x="27495" y="56905"/>
                    <a:pt x="27648" y="56675"/>
                    <a:pt x="27648" y="56369"/>
                  </a:cubicBezTo>
                  <a:lnTo>
                    <a:pt x="27648" y="53305"/>
                  </a:lnTo>
                  <a:cubicBezTo>
                    <a:pt x="27648" y="53152"/>
                    <a:pt x="27495" y="52922"/>
                    <a:pt x="27189" y="52922"/>
                  </a:cubicBezTo>
                  <a:lnTo>
                    <a:pt x="4519" y="52922"/>
                  </a:lnTo>
                  <a:lnTo>
                    <a:pt x="4519" y="6051"/>
                  </a:lnTo>
                  <a:cubicBezTo>
                    <a:pt x="4519" y="5744"/>
                    <a:pt x="4289" y="5515"/>
                    <a:pt x="4059" y="5515"/>
                  </a:cubicBezTo>
                  <a:close/>
                  <a:moveTo>
                    <a:pt x="58054" y="0"/>
                  </a:moveTo>
                  <a:cubicBezTo>
                    <a:pt x="51850" y="0"/>
                    <a:pt x="48480" y="4136"/>
                    <a:pt x="48480" y="11489"/>
                  </a:cubicBezTo>
                  <a:lnTo>
                    <a:pt x="48480" y="19224"/>
                  </a:lnTo>
                  <a:lnTo>
                    <a:pt x="43809" y="19530"/>
                  </a:lnTo>
                  <a:cubicBezTo>
                    <a:pt x="43579" y="19530"/>
                    <a:pt x="43349" y="19760"/>
                    <a:pt x="43349" y="19990"/>
                  </a:cubicBezTo>
                  <a:lnTo>
                    <a:pt x="43349" y="22594"/>
                  </a:lnTo>
                  <a:cubicBezTo>
                    <a:pt x="43349" y="22900"/>
                    <a:pt x="43579" y="23053"/>
                    <a:pt x="43809" y="23053"/>
                  </a:cubicBezTo>
                  <a:lnTo>
                    <a:pt x="48480" y="23053"/>
                  </a:lnTo>
                  <a:lnTo>
                    <a:pt x="48480" y="56369"/>
                  </a:lnTo>
                  <a:cubicBezTo>
                    <a:pt x="48480" y="56675"/>
                    <a:pt x="48634" y="56905"/>
                    <a:pt x="48940" y="56905"/>
                  </a:cubicBezTo>
                  <a:lnTo>
                    <a:pt x="52310" y="56905"/>
                  </a:lnTo>
                  <a:cubicBezTo>
                    <a:pt x="52540" y="56905"/>
                    <a:pt x="52769" y="56675"/>
                    <a:pt x="52769" y="56369"/>
                  </a:cubicBezTo>
                  <a:lnTo>
                    <a:pt x="52769" y="23053"/>
                  </a:lnTo>
                  <a:lnTo>
                    <a:pt x="60811" y="23053"/>
                  </a:lnTo>
                  <a:cubicBezTo>
                    <a:pt x="61117" y="23053"/>
                    <a:pt x="61271" y="22900"/>
                    <a:pt x="61271" y="22594"/>
                  </a:cubicBezTo>
                  <a:lnTo>
                    <a:pt x="61271" y="19607"/>
                  </a:lnTo>
                  <a:cubicBezTo>
                    <a:pt x="61271" y="19454"/>
                    <a:pt x="61117" y="19224"/>
                    <a:pt x="60811" y="19224"/>
                  </a:cubicBezTo>
                  <a:lnTo>
                    <a:pt x="52769" y="19224"/>
                  </a:lnTo>
                  <a:lnTo>
                    <a:pt x="52769" y="11795"/>
                  </a:lnTo>
                  <a:cubicBezTo>
                    <a:pt x="52769" y="6510"/>
                    <a:pt x="54454" y="3906"/>
                    <a:pt x="58054" y="3906"/>
                  </a:cubicBezTo>
                  <a:cubicBezTo>
                    <a:pt x="59432" y="3906"/>
                    <a:pt x="60888" y="4289"/>
                    <a:pt x="62266" y="4902"/>
                  </a:cubicBezTo>
                  <a:cubicBezTo>
                    <a:pt x="62305" y="4940"/>
                    <a:pt x="62362" y="4959"/>
                    <a:pt x="62429" y="4959"/>
                  </a:cubicBezTo>
                  <a:cubicBezTo>
                    <a:pt x="62496" y="4959"/>
                    <a:pt x="62573" y="4940"/>
                    <a:pt x="62649" y="4902"/>
                  </a:cubicBezTo>
                  <a:lnTo>
                    <a:pt x="62879" y="4596"/>
                  </a:lnTo>
                  <a:lnTo>
                    <a:pt x="63875" y="1839"/>
                  </a:lnTo>
                  <a:cubicBezTo>
                    <a:pt x="63951" y="1609"/>
                    <a:pt x="63875" y="1379"/>
                    <a:pt x="63568" y="1226"/>
                  </a:cubicBezTo>
                  <a:cubicBezTo>
                    <a:pt x="61730" y="460"/>
                    <a:pt x="59739" y="0"/>
                    <a:pt x="58054" y="0"/>
                  </a:cubicBezTo>
                  <a:close/>
                  <a:moveTo>
                    <a:pt x="33316" y="19224"/>
                  </a:moveTo>
                  <a:cubicBezTo>
                    <a:pt x="33010" y="19224"/>
                    <a:pt x="32856" y="19454"/>
                    <a:pt x="32856" y="19760"/>
                  </a:cubicBezTo>
                  <a:lnTo>
                    <a:pt x="32856" y="56522"/>
                  </a:lnTo>
                  <a:cubicBezTo>
                    <a:pt x="32856" y="56752"/>
                    <a:pt x="33010" y="56981"/>
                    <a:pt x="33316" y="56981"/>
                  </a:cubicBezTo>
                  <a:lnTo>
                    <a:pt x="36686" y="56981"/>
                  </a:lnTo>
                  <a:cubicBezTo>
                    <a:pt x="36992" y="56981"/>
                    <a:pt x="37145" y="56752"/>
                    <a:pt x="37145" y="56522"/>
                  </a:cubicBezTo>
                  <a:lnTo>
                    <a:pt x="37145" y="19760"/>
                  </a:lnTo>
                  <a:cubicBezTo>
                    <a:pt x="37145" y="19454"/>
                    <a:pt x="36992" y="19224"/>
                    <a:pt x="36686" y="19224"/>
                  </a:cubicBezTo>
                  <a:close/>
                  <a:moveTo>
                    <a:pt x="113350" y="18381"/>
                  </a:moveTo>
                  <a:cubicBezTo>
                    <a:pt x="109521" y="18381"/>
                    <a:pt x="105921" y="20756"/>
                    <a:pt x="103088" y="25274"/>
                  </a:cubicBezTo>
                  <a:lnTo>
                    <a:pt x="102858" y="19760"/>
                  </a:lnTo>
                  <a:cubicBezTo>
                    <a:pt x="102858" y="19454"/>
                    <a:pt x="102628" y="19224"/>
                    <a:pt x="102322" y="19224"/>
                  </a:cubicBezTo>
                  <a:lnTo>
                    <a:pt x="99488" y="19224"/>
                  </a:lnTo>
                  <a:cubicBezTo>
                    <a:pt x="99182" y="19224"/>
                    <a:pt x="99029" y="19454"/>
                    <a:pt x="99029" y="19760"/>
                  </a:cubicBezTo>
                  <a:lnTo>
                    <a:pt x="99029" y="56522"/>
                  </a:lnTo>
                  <a:cubicBezTo>
                    <a:pt x="99029" y="56752"/>
                    <a:pt x="99182" y="56981"/>
                    <a:pt x="99488" y="56981"/>
                  </a:cubicBezTo>
                  <a:lnTo>
                    <a:pt x="102858" y="56981"/>
                  </a:lnTo>
                  <a:cubicBezTo>
                    <a:pt x="103088" y="56981"/>
                    <a:pt x="103317" y="56752"/>
                    <a:pt x="103317" y="56522"/>
                  </a:cubicBezTo>
                  <a:lnTo>
                    <a:pt x="103317" y="31631"/>
                  </a:lnTo>
                  <a:cubicBezTo>
                    <a:pt x="105615" y="25887"/>
                    <a:pt x="109138" y="22517"/>
                    <a:pt x="112891" y="22517"/>
                  </a:cubicBezTo>
                  <a:cubicBezTo>
                    <a:pt x="114193" y="22517"/>
                    <a:pt x="114806" y="22670"/>
                    <a:pt x="116031" y="23053"/>
                  </a:cubicBezTo>
                  <a:lnTo>
                    <a:pt x="116414" y="23053"/>
                  </a:lnTo>
                  <a:cubicBezTo>
                    <a:pt x="116491" y="22977"/>
                    <a:pt x="116644" y="22900"/>
                    <a:pt x="116644" y="22823"/>
                  </a:cubicBezTo>
                  <a:lnTo>
                    <a:pt x="117410" y="19760"/>
                  </a:lnTo>
                  <a:cubicBezTo>
                    <a:pt x="117486" y="19454"/>
                    <a:pt x="117410" y="19224"/>
                    <a:pt x="117180" y="19147"/>
                  </a:cubicBezTo>
                  <a:cubicBezTo>
                    <a:pt x="116031" y="18611"/>
                    <a:pt x="114882" y="18381"/>
                    <a:pt x="113350" y="18381"/>
                  </a:cubicBezTo>
                  <a:close/>
                  <a:moveTo>
                    <a:pt x="78197" y="18305"/>
                  </a:moveTo>
                  <a:cubicBezTo>
                    <a:pt x="70231" y="18305"/>
                    <a:pt x="61730" y="25274"/>
                    <a:pt x="61730" y="38141"/>
                  </a:cubicBezTo>
                  <a:cubicBezTo>
                    <a:pt x="61730" y="49706"/>
                    <a:pt x="68929" y="57824"/>
                    <a:pt x="79192" y="57824"/>
                  </a:cubicBezTo>
                  <a:cubicBezTo>
                    <a:pt x="84630" y="57824"/>
                    <a:pt x="88000" y="55986"/>
                    <a:pt x="91063" y="54224"/>
                  </a:cubicBezTo>
                  <a:cubicBezTo>
                    <a:pt x="91217" y="54071"/>
                    <a:pt x="91370" y="53841"/>
                    <a:pt x="91217" y="53535"/>
                  </a:cubicBezTo>
                  <a:lnTo>
                    <a:pt x="89838" y="50931"/>
                  </a:lnTo>
                  <a:cubicBezTo>
                    <a:pt x="89685" y="50854"/>
                    <a:pt x="89608" y="50778"/>
                    <a:pt x="89532" y="50778"/>
                  </a:cubicBezTo>
                  <a:cubicBezTo>
                    <a:pt x="89378" y="50778"/>
                    <a:pt x="89225" y="50778"/>
                    <a:pt x="89149" y="50854"/>
                  </a:cubicBezTo>
                  <a:cubicBezTo>
                    <a:pt x="86085" y="53075"/>
                    <a:pt x="83022" y="53994"/>
                    <a:pt x="79575" y="53994"/>
                  </a:cubicBezTo>
                  <a:cubicBezTo>
                    <a:pt x="71763" y="53994"/>
                    <a:pt x="66555" y="47944"/>
                    <a:pt x="66249" y="39060"/>
                  </a:cubicBezTo>
                  <a:lnTo>
                    <a:pt x="92212" y="39060"/>
                  </a:lnTo>
                  <a:cubicBezTo>
                    <a:pt x="92365" y="39060"/>
                    <a:pt x="92595" y="38907"/>
                    <a:pt x="92672" y="38677"/>
                  </a:cubicBezTo>
                  <a:cubicBezTo>
                    <a:pt x="92825" y="37758"/>
                    <a:pt x="92825" y="36686"/>
                    <a:pt x="92825" y="35843"/>
                  </a:cubicBezTo>
                  <a:cubicBezTo>
                    <a:pt x="92672" y="24815"/>
                    <a:pt x="87311" y="18305"/>
                    <a:pt x="78197" y="18305"/>
                  </a:cubicBezTo>
                  <a:close/>
                  <a:moveTo>
                    <a:pt x="133187" y="18381"/>
                  </a:moveTo>
                  <a:cubicBezTo>
                    <a:pt x="123383" y="18381"/>
                    <a:pt x="116414" y="26729"/>
                    <a:pt x="116414" y="38217"/>
                  </a:cubicBezTo>
                  <a:cubicBezTo>
                    <a:pt x="116414" y="50548"/>
                    <a:pt x="122235" y="57900"/>
                    <a:pt x="132115" y="57900"/>
                  </a:cubicBezTo>
                  <a:cubicBezTo>
                    <a:pt x="136174" y="57900"/>
                    <a:pt x="140156" y="56062"/>
                    <a:pt x="143909" y="52692"/>
                  </a:cubicBezTo>
                  <a:lnTo>
                    <a:pt x="144215" y="56598"/>
                  </a:lnTo>
                  <a:cubicBezTo>
                    <a:pt x="144215" y="56828"/>
                    <a:pt x="144369" y="57058"/>
                    <a:pt x="144675" y="57058"/>
                  </a:cubicBezTo>
                  <a:lnTo>
                    <a:pt x="147509" y="57058"/>
                  </a:lnTo>
                  <a:cubicBezTo>
                    <a:pt x="147815" y="57058"/>
                    <a:pt x="148045" y="56828"/>
                    <a:pt x="148045" y="56598"/>
                  </a:cubicBezTo>
                  <a:lnTo>
                    <a:pt x="148045" y="19760"/>
                  </a:lnTo>
                  <a:cubicBezTo>
                    <a:pt x="147892" y="19454"/>
                    <a:pt x="147738" y="19224"/>
                    <a:pt x="147432" y="19224"/>
                  </a:cubicBezTo>
                  <a:lnTo>
                    <a:pt x="144445" y="19224"/>
                  </a:lnTo>
                  <a:cubicBezTo>
                    <a:pt x="144215" y="19224"/>
                    <a:pt x="143986" y="19454"/>
                    <a:pt x="143986" y="19760"/>
                  </a:cubicBezTo>
                  <a:lnTo>
                    <a:pt x="143833" y="22517"/>
                  </a:lnTo>
                  <a:cubicBezTo>
                    <a:pt x="140616" y="19990"/>
                    <a:pt x="137552" y="18381"/>
                    <a:pt x="133187" y="18381"/>
                  </a:cubicBezTo>
                  <a:close/>
                  <a:moveTo>
                    <a:pt x="152257" y="19147"/>
                  </a:moveTo>
                  <a:cubicBezTo>
                    <a:pt x="152027" y="19147"/>
                    <a:pt x="151951" y="19224"/>
                    <a:pt x="151874" y="19377"/>
                  </a:cubicBezTo>
                  <a:cubicBezTo>
                    <a:pt x="151721" y="19454"/>
                    <a:pt x="151721" y="19607"/>
                    <a:pt x="151874" y="19837"/>
                  </a:cubicBezTo>
                  <a:lnTo>
                    <a:pt x="166886" y="57058"/>
                  </a:lnTo>
                  <a:lnTo>
                    <a:pt x="165890" y="60121"/>
                  </a:lnTo>
                  <a:cubicBezTo>
                    <a:pt x="164511" y="64410"/>
                    <a:pt x="161831" y="69542"/>
                    <a:pt x="156929" y="69542"/>
                  </a:cubicBezTo>
                  <a:cubicBezTo>
                    <a:pt x="155933" y="69542"/>
                    <a:pt x="154785" y="69235"/>
                    <a:pt x="154019" y="68929"/>
                  </a:cubicBezTo>
                  <a:lnTo>
                    <a:pt x="153636" y="68929"/>
                  </a:lnTo>
                  <a:lnTo>
                    <a:pt x="153406" y="69235"/>
                  </a:lnTo>
                  <a:lnTo>
                    <a:pt x="152564" y="72222"/>
                  </a:lnTo>
                  <a:cubicBezTo>
                    <a:pt x="152487" y="72375"/>
                    <a:pt x="152717" y="72682"/>
                    <a:pt x="152870" y="72758"/>
                  </a:cubicBezTo>
                  <a:cubicBezTo>
                    <a:pt x="153942" y="73218"/>
                    <a:pt x="155474" y="73524"/>
                    <a:pt x="156852" y="73524"/>
                  </a:cubicBezTo>
                  <a:cubicBezTo>
                    <a:pt x="162443" y="73524"/>
                    <a:pt x="166886" y="69235"/>
                    <a:pt x="169643" y="61040"/>
                  </a:cubicBezTo>
                  <a:lnTo>
                    <a:pt x="184118" y="19683"/>
                  </a:lnTo>
                  <a:cubicBezTo>
                    <a:pt x="184194" y="19683"/>
                    <a:pt x="184118" y="19530"/>
                    <a:pt x="184041" y="19454"/>
                  </a:cubicBezTo>
                  <a:cubicBezTo>
                    <a:pt x="183888" y="19377"/>
                    <a:pt x="183811" y="19224"/>
                    <a:pt x="183658" y="19224"/>
                  </a:cubicBezTo>
                  <a:lnTo>
                    <a:pt x="180212" y="19224"/>
                  </a:lnTo>
                  <a:cubicBezTo>
                    <a:pt x="179982" y="19224"/>
                    <a:pt x="179829" y="19377"/>
                    <a:pt x="179676" y="19530"/>
                  </a:cubicBezTo>
                  <a:lnTo>
                    <a:pt x="171864" y="42583"/>
                  </a:lnTo>
                  <a:cubicBezTo>
                    <a:pt x="171481" y="43885"/>
                    <a:pt x="171021" y="45187"/>
                    <a:pt x="170638" y="46565"/>
                  </a:cubicBezTo>
                  <a:cubicBezTo>
                    <a:pt x="170026" y="48480"/>
                    <a:pt x="169336" y="50395"/>
                    <a:pt x="168800" y="52080"/>
                  </a:cubicBezTo>
                  <a:cubicBezTo>
                    <a:pt x="168034" y="50165"/>
                    <a:pt x="167268" y="48097"/>
                    <a:pt x="166503" y="46029"/>
                  </a:cubicBezTo>
                  <a:cubicBezTo>
                    <a:pt x="166043" y="44804"/>
                    <a:pt x="165507" y="43655"/>
                    <a:pt x="165124" y="42506"/>
                  </a:cubicBezTo>
                  <a:lnTo>
                    <a:pt x="156316" y="19454"/>
                  </a:lnTo>
                  <a:cubicBezTo>
                    <a:pt x="156240" y="19224"/>
                    <a:pt x="156087" y="19147"/>
                    <a:pt x="155857" y="19147"/>
                  </a:cubicBezTo>
                  <a:close/>
                </a:path>
              </a:pathLst>
            </a:custGeom>
            <a:solidFill>
              <a:srgbClr val="1018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8FD6779D-0A02-2D49-9F11-6433B64BCB4B}"/>
              </a:ext>
            </a:extLst>
          </p:cNvPr>
          <p:cNvSpPr txBox="1"/>
          <p:nvPr userDrawn="1"/>
        </p:nvSpPr>
        <p:spPr>
          <a:xfrm>
            <a:off x="8591198" y="4692230"/>
            <a:ext cx="324128" cy="246221"/>
          </a:xfrm>
          <a:prstGeom prst="rect">
            <a:avLst/>
          </a:prstGeom>
          <a:noFill/>
        </p:spPr>
        <p:txBody>
          <a:bodyPr wrap="square" rtlCol="0">
            <a:spAutoFit/>
          </a:bodyPr>
          <a:lstStyle/>
          <a:p>
            <a:pPr algn="ctr"/>
            <a:fld id="{A2274171-4058-084B-B538-5F10F70A544F}" type="slidenum">
              <a:rPr lang="en-US" sz="1000" b="0" i="0" smtClean="0">
                <a:latin typeface="Source Sans Pro Light" panose="020B0403030403020204" pitchFamily="34" charset="0"/>
              </a:rPr>
              <a:pPr algn="ctr"/>
              <a:t>‹#›</a:t>
            </a:fld>
            <a:endParaRPr lang="en-US" sz="1000" b="0" i="0" dirty="0">
              <a:latin typeface="Source Sans Pro Light" panose="020B0403030403020204" pitchFamily="34" charset="0"/>
            </a:endParaRPr>
          </a:p>
        </p:txBody>
      </p:sp>
    </p:spTree>
  </p:cSld>
  <p:clrMapOvr>
    <a:masterClrMapping/>
  </p:clrMapOvr>
  <p:extLst>
    <p:ext uri="{DCECCB84-F9BA-43D5-87BE-67443E8EF086}">
      <p15:sldGuideLst xmlns:p15="http://schemas.microsoft.com/office/powerpoint/2012/main">
        <p15:guide id="1" pos="934">
          <p15:clr>
            <a:schemeClr val="accent5"/>
          </p15:clr>
        </p15:guide>
        <p15:guide id="2" pos="196">
          <p15:clr>
            <a:schemeClr val="accent4"/>
          </p15:clr>
        </p15:guide>
        <p15:guide id="3" pos="5577">
          <p15:clr>
            <a:schemeClr val="accent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3b Content - image right floating">
  <p:cSld name="CUSTOM_2_1">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277675" y="1654250"/>
            <a:ext cx="5208600" cy="572700"/>
          </a:xfrm>
          <a:prstGeom prst="rect">
            <a:avLst/>
          </a:prstGeom>
        </p:spPr>
        <p:txBody>
          <a:bodyPr spcFirstLastPara="1" wrap="square" lIns="91440" tIns="91425" rIns="91440"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dirty="0"/>
          </a:p>
        </p:txBody>
      </p:sp>
      <p:cxnSp>
        <p:nvCxnSpPr>
          <p:cNvPr id="47" name="Google Shape;47;p7"/>
          <p:cNvCxnSpPr>
            <a:cxnSpLocks/>
          </p:cNvCxnSpPr>
          <p:nvPr/>
        </p:nvCxnSpPr>
        <p:spPr>
          <a:xfrm>
            <a:off x="312612" y="4600932"/>
            <a:ext cx="8340300" cy="3300"/>
          </a:xfrm>
          <a:prstGeom prst="straightConnector1">
            <a:avLst/>
          </a:prstGeom>
          <a:noFill/>
          <a:ln w="9525" cap="flat" cmpd="sng">
            <a:solidFill>
              <a:srgbClr val="EBEEF2"/>
            </a:solidFill>
            <a:prstDash val="solid"/>
            <a:round/>
            <a:headEnd type="none" w="med" len="med"/>
            <a:tailEnd type="none" w="med" len="med"/>
          </a:ln>
        </p:spPr>
      </p:cxnSp>
      <p:cxnSp>
        <p:nvCxnSpPr>
          <p:cNvPr id="48" name="Google Shape;48;p7"/>
          <p:cNvCxnSpPr/>
          <p:nvPr/>
        </p:nvCxnSpPr>
        <p:spPr>
          <a:xfrm flipH="1">
            <a:off x="8652912" y="4602432"/>
            <a:ext cx="200700" cy="1800"/>
          </a:xfrm>
          <a:prstGeom prst="straightConnector1">
            <a:avLst/>
          </a:prstGeom>
          <a:noFill/>
          <a:ln w="9525" cap="flat" cmpd="sng">
            <a:solidFill>
              <a:schemeClr val="dk1"/>
            </a:solidFill>
            <a:prstDash val="solid"/>
            <a:round/>
            <a:headEnd type="none" w="med" len="med"/>
            <a:tailEnd type="none" w="med" len="med"/>
          </a:ln>
        </p:spPr>
      </p:cxnSp>
      <p:sp>
        <p:nvSpPr>
          <p:cNvPr id="49" name="Google Shape;49;p7"/>
          <p:cNvSpPr txBox="1">
            <a:spLocks noGrp="1"/>
          </p:cNvSpPr>
          <p:nvPr>
            <p:ph type="body" idx="1"/>
          </p:nvPr>
        </p:nvSpPr>
        <p:spPr>
          <a:xfrm>
            <a:off x="277675" y="2226950"/>
            <a:ext cx="5208600" cy="2115600"/>
          </a:xfrm>
          <a:prstGeom prst="rect">
            <a:avLst/>
          </a:prstGeom>
        </p:spPr>
        <p:txBody>
          <a:bodyPr spcFirstLastPara="1" wrap="square" lIns="0" tIns="91425" rIns="0" bIns="91425" anchor="t" anchorCtr="0">
            <a:noAutofit/>
          </a:bodyPr>
          <a:lstStyle>
            <a:lvl1pPr marL="457200" lvl="0" indent="-330200" rtl="0">
              <a:spcBef>
                <a:spcPts val="0"/>
              </a:spcBef>
              <a:spcAft>
                <a:spcPts val="0"/>
              </a:spcAft>
              <a:buSzPts val="1600"/>
              <a:buChar char="●"/>
              <a:defRPr sz="16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dirty="0"/>
          </a:p>
        </p:txBody>
      </p:sp>
      <p:sp>
        <p:nvSpPr>
          <p:cNvPr id="50" name="Google Shape;50;p7"/>
          <p:cNvSpPr txBox="1">
            <a:spLocks noGrp="1"/>
          </p:cNvSpPr>
          <p:nvPr>
            <p:ph type="subTitle" idx="2"/>
          </p:nvPr>
        </p:nvSpPr>
        <p:spPr>
          <a:xfrm>
            <a:off x="277675" y="1476675"/>
            <a:ext cx="4751400" cy="177600"/>
          </a:xfrm>
          <a:prstGeom prst="rect">
            <a:avLst/>
          </a:prstGeom>
        </p:spPr>
        <p:txBody>
          <a:bodyPr spcFirstLastPara="1" wrap="square" lIns="0" tIns="91425" rIns="0" bIns="91425" anchor="t" anchorCtr="0">
            <a:noAutofit/>
          </a:bodyPr>
          <a:lstStyle>
            <a:lvl1pPr lvl="0" rtl="0">
              <a:lnSpc>
                <a:spcPct val="100000"/>
              </a:lnSpc>
              <a:spcBef>
                <a:spcPts val="0"/>
              </a:spcBef>
              <a:spcAft>
                <a:spcPts val="0"/>
              </a:spcAft>
              <a:buNone/>
              <a:defRPr sz="1000">
                <a:solidFill>
                  <a:schemeClr val="accent2"/>
                </a:solidFill>
                <a:latin typeface="Source Sans Pro SemiBold"/>
                <a:ea typeface="Source Sans Pro SemiBold"/>
                <a:cs typeface="Source Sans Pro SemiBold"/>
                <a:sym typeface="Source Sans Pro SemiBold"/>
              </a:defRPr>
            </a:lvl1pPr>
            <a:lvl2pPr lvl="1" rtl="0">
              <a:spcBef>
                <a:spcPts val="0"/>
              </a:spcBef>
              <a:spcAft>
                <a:spcPts val="0"/>
              </a:spcAft>
              <a:buNone/>
              <a:defRPr sz="1000">
                <a:solidFill>
                  <a:schemeClr val="accent2"/>
                </a:solidFill>
              </a:defRPr>
            </a:lvl2pPr>
            <a:lvl3pPr lvl="2" rtl="0">
              <a:spcBef>
                <a:spcPts val="1600"/>
              </a:spcBef>
              <a:spcAft>
                <a:spcPts val="0"/>
              </a:spcAft>
              <a:buNone/>
              <a:defRPr sz="1000">
                <a:solidFill>
                  <a:schemeClr val="accent2"/>
                </a:solidFill>
              </a:defRPr>
            </a:lvl3pPr>
            <a:lvl4pPr lvl="3" rtl="0">
              <a:spcBef>
                <a:spcPts val="1600"/>
              </a:spcBef>
              <a:spcAft>
                <a:spcPts val="0"/>
              </a:spcAft>
              <a:buNone/>
              <a:defRPr sz="1000">
                <a:solidFill>
                  <a:schemeClr val="accent2"/>
                </a:solidFill>
              </a:defRPr>
            </a:lvl4pPr>
            <a:lvl5pPr lvl="4" rtl="0">
              <a:spcBef>
                <a:spcPts val="1600"/>
              </a:spcBef>
              <a:spcAft>
                <a:spcPts val="0"/>
              </a:spcAft>
              <a:buNone/>
              <a:defRPr sz="1000">
                <a:solidFill>
                  <a:schemeClr val="accent2"/>
                </a:solidFill>
              </a:defRPr>
            </a:lvl5pPr>
            <a:lvl6pPr lvl="5" rtl="0">
              <a:spcBef>
                <a:spcPts val="1600"/>
              </a:spcBef>
              <a:spcAft>
                <a:spcPts val="0"/>
              </a:spcAft>
              <a:buNone/>
              <a:defRPr sz="1000">
                <a:solidFill>
                  <a:schemeClr val="accent2"/>
                </a:solidFill>
              </a:defRPr>
            </a:lvl6pPr>
            <a:lvl7pPr lvl="6" rtl="0">
              <a:spcBef>
                <a:spcPts val="1600"/>
              </a:spcBef>
              <a:spcAft>
                <a:spcPts val="0"/>
              </a:spcAft>
              <a:buNone/>
              <a:defRPr sz="1000">
                <a:solidFill>
                  <a:schemeClr val="accent2"/>
                </a:solidFill>
              </a:defRPr>
            </a:lvl7pPr>
            <a:lvl8pPr lvl="7" rtl="0">
              <a:spcBef>
                <a:spcPts val="1600"/>
              </a:spcBef>
              <a:spcAft>
                <a:spcPts val="0"/>
              </a:spcAft>
              <a:buNone/>
              <a:defRPr sz="1000">
                <a:solidFill>
                  <a:schemeClr val="accent2"/>
                </a:solidFill>
              </a:defRPr>
            </a:lvl8pPr>
            <a:lvl9pPr lvl="8" rtl="0">
              <a:spcBef>
                <a:spcPts val="1600"/>
              </a:spcBef>
              <a:spcAft>
                <a:spcPts val="1600"/>
              </a:spcAft>
              <a:buNone/>
              <a:defRPr sz="1000">
                <a:solidFill>
                  <a:schemeClr val="accent2"/>
                </a:solidFill>
              </a:defRPr>
            </a:lvl9pPr>
          </a:lstStyle>
          <a:p>
            <a:endParaRPr/>
          </a:p>
        </p:txBody>
      </p:sp>
      <p:grpSp>
        <p:nvGrpSpPr>
          <p:cNvPr id="51" name="Google Shape;51;p7"/>
          <p:cNvGrpSpPr/>
          <p:nvPr/>
        </p:nvGrpSpPr>
        <p:grpSpPr>
          <a:xfrm>
            <a:off x="311657" y="4719126"/>
            <a:ext cx="626141" cy="183261"/>
            <a:chOff x="621050" y="1967150"/>
            <a:chExt cx="6280250" cy="1838125"/>
          </a:xfrm>
        </p:grpSpPr>
        <p:sp>
          <p:nvSpPr>
            <p:cNvPr id="52" name="Google Shape;52;p7"/>
            <p:cNvSpPr/>
            <p:nvPr/>
          </p:nvSpPr>
          <p:spPr>
            <a:xfrm>
              <a:off x="621050" y="2110750"/>
              <a:ext cx="1292450" cy="1292425"/>
            </a:xfrm>
            <a:custGeom>
              <a:avLst/>
              <a:gdLst/>
              <a:ahLst/>
              <a:cxnLst/>
              <a:rect l="l" t="t" r="r" b="b"/>
              <a:pathLst>
                <a:path w="51698" h="51697" extrusionOk="0">
                  <a:moveTo>
                    <a:pt x="1" y="3830"/>
                  </a:moveTo>
                  <a:cubicBezTo>
                    <a:pt x="1" y="1685"/>
                    <a:pt x="1686" y="0"/>
                    <a:pt x="3830" y="0"/>
                  </a:cubicBezTo>
                  <a:lnTo>
                    <a:pt x="47868" y="0"/>
                  </a:lnTo>
                  <a:cubicBezTo>
                    <a:pt x="50013" y="0"/>
                    <a:pt x="51698" y="1685"/>
                    <a:pt x="51698" y="3830"/>
                  </a:cubicBezTo>
                  <a:lnTo>
                    <a:pt x="51698" y="47868"/>
                  </a:lnTo>
                  <a:cubicBezTo>
                    <a:pt x="51698" y="50012"/>
                    <a:pt x="50013" y="51697"/>
                    <a:pt x="47868" y="51697"/>
                  </a:cubicBezTo>
                  <a:lnTo>
                    <a:pt x="3830" y="51697"/>
                  </a:lnTo>
                  <a:cubicBezTo>
                    <a:pt x="1686" y="51697"/>
                    <a:pt x="1" y="50012"/>
                    <a:pt x="1" y="47868"/>
                  </a:cubicBezTo>
                  <a:close/>
                  <a:moveTo>
                    <a:pt x="7659" y="8655"/>
                  </a:moveTo>
                  <a:cubicBezTo>
                    <a:pt x="7659" y="8119"/>
                    <a:pt x="8119" y="7659"/>
                    <a:pt x="8655" y="7659"/>
                  </a:cubicBezTo>
                  <a:lnTo>
                    <a:pt x="14399" y="7659"/>
                  </a:lnTo>
                  <a:cubicBezTo>
                    <a:pt x="14859" y="7659"/>
                    <a:pt x="15318" y="8119"/>
                    <a:pt x="15318" y="8655"/>
                  </a:cubicBezTo>
                  <a:lnTo>
                    <a:pt x="15318" y="14399"/>
                  </a:lnTo>
                  <a:cubicBezTo>
                    <a:pt x="15318" y="14858"/>
                    <a:pt x="14859" y="15318"/>
                    <a:pt x="14399" y="15318"/>
                  </a:cubicBezTo>
                  <a:lnTo>
                    <a:pt x="8655" y="15318"/>
                  </a:lnTo>
                  <a:cubicBezTo>
                    <a:pt x="8119" y="15318"/>
                    <a:pt x="7659" y="14858"/>
                    <a:pt x="7659" y="14399"/>
                  </a:cubicBezTo>
                  <a:close/>
                  <a:moveTo>
                    <a:pt x="18229" y="7659"/>
                  </a:moveTo>
                  <a:cubicBezTo>
                    <a:pt x="17692" y="7659"/>
                    <a:pt x="17233" y="8119"/>
                    <a:pt x="17233" y="8655"/>
                  </a:cubicBezTo>
                  <a:lnTo>
                    <a:pt x="17233" y="14399"/>
                  </a:lnTo>
                  <a:cubicBezTo>
                    <a:pt x="17233" y="14858"/>
                    <a:pt x="17692" y="15318"/>
                    <a:pt x="18229" y="15318"/>
                  </a:cubicBezTo>
                  <a:lnTo>
                    <a:pt x="23973" y="15318"/>
                  </a:lnTo>
                  <a:cubicBezTo>
                    <a:pt x="24432" y="15318"/>
                    <a:pt x="24892" y="14858"/>
                    <a:pt x="24892" y="14399"/>
                  </a:cubicBezTo>
                  <a:lnTo>
                    <a:pt x="24892" y="8655"/>
                  </a:lnTo>
                  <a:cubicBezTo>
                    <a:pt x="24892" y="8119"/>
                    <a:pt x="24432" y="7659"/>
                    <a:pt x="23973" y="7659"/>
                  </a:cubicBezTo>
                  <a:close/>
                  <a:moveTo>
                    <a:pt x="26806" y="8655"/>
                  </a:moveTo>
                  <a:cubicBezTo>
                    <a:pt x="26806" y="8119"/>
                    <a:pt x="27266" y="7659"/>
                    <a:pt x="27802" y="7659"/>
                  </a:cubicBezTo>
                  <a:lnTo>
                    <a:pt x="33546" y="7659"/>
                  </a:lnTo>
                  <a:cubicBezTo>
                    <a:pt x="34006" y="7659"/>
                    <a:pt x="34465" y="8119"/>
                    <a:pt x="34465" y="8655"/>
                  </a:cubicBezTo>
                  <a:lnTo>
                    <a:pt x="34465" y="14399"/>
                  </a:lnTo>
                  <a:cubicBezTo>
                    <a:pt x="34465" y="14858"/>
                    <a:pt x="34006" y="15318"/>
                    <a:pt x="33546" y="15318"/>
                  </a:cubicBezTo>
                  <a:lnTo>
                    <a:pt x="27802" y="15318"/>
                  </a:lnTo>
                  <a:cubicBezTo>
                    <a:pt x="27266" y="15318"/>
                    <a:pt x="26806" y="14858"/>
                    <a:pt x="26806" y="14399"/>
                  </a:cubicBezTo>
                  <a:close/>
                  <a:moveTo>
                    <a:pt x="8655" y="17233"/>
                  </a:moveTo>
                  <a:cubicBezTo>
                    <a:pt x="8119" y="17233"/>
                    <a:pt x="7659" y="17692"/>
                    <a:pt x="7659" y="18228"/>
                  </a:cubicBezTo>
                  <a:lnTo>
                    <a:pt x="7659" y="23972"/>
                  </a:lnTo>
                  <a:cubicBezTo>
                    <a:pt x="7659" y="24432"/>
                    <a:pt x="8119" y="24891"/>
                    <a:pt x="8655" y="24891"/>
                  </a:cubicBezTo>
                  <a:lnTo>
                    <a:pt x="14399" y="24891"/>
                  </a:lnTo>
                  <a:cubicBezTo>
                    <a:pt x="14859" y="24891"/>
                    <a:pt x="15318" y="24432"/>
                    <a:pt x="15318" y="23972"/>
                  </a:cubicBezTo>
                  <a:lnTo>
                    <a:pt x="15318" y="18228"/>
                  </a:lnTo>
                  <a:cubicBezTo>
                    <a:pt x="15318" y="17692"/>
                    <a:pt x="14859" y="17233"/>
                    <a:pt x="14399" y="17233"/>
                  </a:cubicBezTo>
                  <a:close/>
                  <a:moveTo>
                    <a:pt x="17233" y="18228"/>
                  </a:moveTo>
                  <a:cubicBezTo>
                    <a:pt x="17233" y="17692"/>
                    <a:pt x="17692" y="17233"/>
                    <a:pt x="18229" y="17233"/>
                  </a:cubicBezTo>
                  <a:lnTo>
                    <a:pt x="23973" y="17233"/>
                  </a:lnTo>
                  <a:cubicBezTo>
                    <a:pt x="24432" y="17233"/>
                    <a:pt x="24892" y="17692"/>
                    <a:pt x="24892" y="18228"/>
                  </a:cubicBezTo>
                  <a:lnTo>
                    <a:pt x="24892" y="23972"/>
                  </a:lnTo>
                  <a:cubicBezTo>
                    <a:pt x="24892" y="24432"/>
                    <a:pt x="24432" y="24891"/>
                    <a:pt x="23973" y="24891"/>
                  </a:cubicBezTo>
                  <a:lnTo>
                    <a:pt x="18229" y="24891"/>
                  </a:lnTo>
                  <a:cubicBezTo>
                    <a:pt x="17692" y="24891"/>
                    <a:pt x="17233" y="24432"/>
                    <a:pt x="17233" y="23972"/>
                  </a:cubicBezTo>
                  <a:close/>
                  <a:moveTo>
                    <a:pt x="37376" y="17233"/>
                  </a:moveTo>
                  <a:cubicBezTo>
                    <a:pt x="36839" y="17233"/>
                    <a:pt x="36380" y="17692"/>
                    <a:pt x="36380" y="18228"/>
                  </a:cubicBezTo>
                  <a:lnTo>
                    <a:pt x="36380" y="23972"/>
                  </a:lnTo>
                  <a:cubicBezTo>
                    <a:pt x="36380" y="24432"/>
                    <a:pt x="36839" y="24891"/>
                    <a:pt x="37376" y="24891"/>
                  </a:cubicBezTo>
                  <a:lnTo>
                    <a:pt x="43120" y="24891"/>
                  </a:lnTo>
                  <a:cubicBezTo>
                    <a:pt x="43579" y="24891"/>
                    <a:pt x="44039" y="24432"/>
                    <a:pt x="44039" y="23972"/>
                  </a:cubicBezTo>
                  <a:lnTo>
                    <a:pt x="44039" y="18228"/>
                  </a:lnTo>
                  <a:cubicBezTo>
                    <a:pt x="44039" y="17692"/>
                    <a:pt x="43579" y="17233"/>
                    <a:pt x="43120" y="17233"/>
                  </a:cubicBezTo>
                  <a:close/>
                  <a:moveTo>
                    <a:pt x="7659" y="27802"/>
                  </a:moveTo>
                  <a:cubicBezTo>
                    <a:pt x="7659" y="27266"/>
                    <a:pt x="8119" y="26806"/>
                    <a:pt x="8655" y="26806"/>
                  </a:cubicBezTo>
                  <a:lnTo>
                    <a:pt x="14399" y="26806"/>
                  </a:lnTo>
                  <a:cubicBezTo>
                    <a:pt x="14859" y="26806"/>
                    <a:pt x="15318" y="27266"/>
                    <a:pt x="15318" y="27802"/>
                  </a:cubicBezTo>
                  <a:lnTo>
                    <a:pt x="15318" y="33546"/>
                  </a:lnTo>
                  <a:cubicBezTo>
                    <a:pt x="15318" y="34005"/>
                    <a:pt x="14859" y="34465"/>
                    <a:pt x="14399" y="34465"/>
                  </a:cubicBezTo>
                  <a:lnTo>
                    <a:pt x="8655" y="34465"/>
                  </a:lnTo>
                  <a:cubicBezTo>
                    <a:pt x="8119" y="34465"/>
                    <a:pt x="7659" y="34005"/>
                    <a:pt x="7659" y="33546"/>
                  </a:cubicBezTo>
                  <a:close/>
                  <a:moveTo>
                    <a:pt x="27802" y="26806"/>
                  </a:moveTo>
                  <a:cubicBezTo>
                    <a:pt x="27266" y="26806"/>
                    <a:pt x="26806" y="27266"/>
                    <a:pt x="26806" y="27802"/>
                  </a:cubicBezTo>
                  <a:lnTo>
                    <a:pt x="26806" y="33546"/>
                  </a:lnTo>
                  <a:cubicBezTo>
                    <a:pt x="26806" y="34005"/>
                    <a:pt x="27266" y="34465"/>
                    <a:pt x="27802" y="34465"/>
                  </a:cubicBezTo>
                  <a:lnTo>
                    <a:pt x="33546" y="34465"/>
                  </a:lnTo>
                  <a:cubicBezTo>
                    <a:pt x="34006" y="34465"/>
                    <a:pt x="34465" y="34005"/>
                    <a:pt x="34465" y="33546"/>
                  </a:cubicBezTo>
                  <a:lnTo>
                    <a:pt x="34465" y="27802"/>
                  </a:lnTo>
                  <a:cubicBezTo>
                    <a:pt x="34465" y="27266"/>
                    <a:pt x="34006" y="26806"/>
                    <a:pt x="33546" y="26806"/>
                  </a:cubicBezTo>
                  <a:close/>
                  <a:moveTo>
                    <a:pt x="36380" y="27802"/>
                  </a:moveTo>
                  <a:cubicBezTo>
                    <a:pt x="36380" y="27266"/>
                    <a:pt x="36839" y="26806"/>
                    <a:pt x="37376" y="26806"/>
                  </a:cubicBezTo>
                  <a:lnTo>
                    <a:pt x="43120" y="26806"/>
                  </a:lnTo>
                  <a:cubicBezTo>
                    <a:pt x="43579" y="26806"/>
                    <a:pt x="44039" y="27266"/>
                    <a:pt x="44039" y="27802"/>
                  </a:cubicBezTo>
                  <a:lnTo>
                    <a:pt x="44039" y="33546"/>
                  </a:lnTo>
                  <a:cubicBezTo>
                    <a:pt x="44039" y="34005"/>
                    <a:pt x="43579" y="34465"/>
                    <a:pt x="43120" y="34465"/>
                  </a:cubicBezTo>
                  <a:lnTo>
                    <a:pt x="37376" y="34465"/>
                  </a:lnTo>
                  <a:cubicBezTo>
                    <a:pt x="36839" y="34465"/>
                    <a:pt x="36380" y="34005"/>
                    <a:pt x="36380" y="33546"/>
                  </a:cubicBezTo>
                  <a:close/>
                  <a:moveTo>
                    <a:pt x="18229" y="36379"/>
                  </a:moveTo>
                  <a:cubicBezTo>
                    <a:pt x="17692" y="36379"/>
                    <a:pt x="17233" y="36839"/>
                    <a:pt x="17233" y="37375"/>
                  </a:cubicBezTo>
                  <a:lnTo>
                    <a:pt x="17233" y="43119"/>
                  </a:lnTo>
                  <a:cubicBezTo>
                    <a:pt x="17233" y="43579"/>
                    <a:pt x="17692" y="44038"/>
                    <a:pt x="18229" y="44038"/>
                  </a:cubicBezTo>
                  <a:lnTo>
                    <a:pt x="23973" y="44038"/>
                  </a:lnTo>
                  <a:cubicBezTo>
                    <a:pt x="24432" y="44038"/>
                    <a:pt x="24892" y="43579"/>
                    <a:pt x="24892" y="43119"/>
                  </a:cubicBezTo>
                  <a:lnTo>
                    <a:pt x="24892" y="37375"/>
                  </a:lnTo>
                  <a:cubicBezTo>
                    <a:pt x="24892" y="36839"/>
                    <a:pt x="24432" y="36379"/>
                    <a:pt x="23973" y="36379"/>
                  </a:cubicBezTo>
                  <a:close/>
                  <a:moveTo>
                    <a:pt x="26806" y="37375"/>
                  </a:moveTo>
                  <a:cubicBezTo>
                    <a:pt x="26806" y="36839"/>
                    <a:pt x="27266" y="36379"/>
                    <a:pt x="27802" y="36379"/>
                  </a:cubicBezTo>
                  <a:lnTo>
                    <a:pt x="33546" y="36379"/>
                  </a:lnTo>
                  <a:cubicBezTo>
                    <a:pt x="34006" y="36379"/>
                    <a:pt x="34465" y="36839"/>
                    <a:pt x="34465" y="37375"/>
                  </a:cubicBezTo>
                  <a:lnTo>
                    <a:pt x="34465" y="43119"/>
                  </a:lnTo>
                  <a:cubicBezTo>
                    <a:pt x="34465" y="43579"/>
                    <a:pt x="34006" y="44038"/>
                    <a:pt x="33546" y="44038"/>
                  </a:cubicBezTo>
                  <a:lnTo>
                    <a:pt x="27802" y="44038"/>
                  </a:lnTo>
                  <a:cubicBezTo>
                    <a:pt x="27266" y="44038"/>
                    <a:pt x="26806" y="43579"/>
                    <a:pt x="26806" y="43119"/>
                  </a:cubicBezTo>
                  <a:close/>
                  <a:moveTo>
                    <a:pt x="37376" y="36379"/>
                  </a:moveTo>
                  <a:cubicBezTo>
                    <a:pt x="36839" y="36379"/>
                    <a:pt x="36380" y="36839"/>
                    <a:pt x="36380" y="37375"/>
                  </a:cubicBezTo>
                  <a:lnTo>
                    <a:pt x="36380" y="43119"/>
                  </a:lnTo>
                  <a:cubicBezTo>
                    <a:pt x="36380" y="43579"/>
                    <a:pt x="36839" y="44038"/>
                    <a:pt x="37376" y="44038"/>
                  </a:cubicBezTo>
                  <a:lnTo>
                    <a:pt x="43120" y="44038"/>
                  </a:lnTo>
                  <a:cubicBezTo>
                    <a:pt x="43579" y="44038"/>
                    <a:pt x="44039" y="43579"/>
                    <a:pt x="44039" y="43119"/>
                  </a:cubicBezTo>
                  <a:lnTo>
                    <a:pt x="44039" y="37375"/>
                  </a:lnTo>
                  <a:cubicBezTo>
                    <a:pt x="44039" y="36839"/>
                    <a:pt x="43579" y="36379"/>
                    <a:pt x="43120" y="36379"/>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p:nvPr/>
          </p:nvSpPr>
          <p:spPr>
            <a:xfrm>
              <a:off x="2296425" y="1967150"/>
              <a:ext cx="4604875" cy="1838125"/>
            </a:xfrm>
            <a:custGeom>
              <a:avLst/>
              <a:gdLst/>
              <a:ahLst/>
              <a:cxnLst/>
              <a:rect l="l" t="t" r="r" b="b"/>
              <a:pathLst>
                <a:path w="184195" h="73525" extrusionOk="0">
                  <a:moveTo>
                    <a:pt x="33316" y="5362"/>
                  </a:moveTo>
                  <a:cubicBezTo>
                    <a:pt x="32780" y="5362"/>
                    <a:pt x="32244" y="5821"/>
                    <a:pt x="32244" y="6434"/>
                  </a:cubicBezTo>
                  <a:lnTo>
                    <a:pt x="32244" y="9880"/>
                  </a:lnTo>
                  <a:cubicBezTo>
                    <a:pt x="32244" y="10416"/>
                    <a:pt x="32780" y="10952"/>
                    <a:pt x="33316" y="10952"/>
                  </a:cubicBezTo>
                  <a:lnTo>
                    <a:pt x="36762" y="10952"/>
                  </a:lnTo>
                  <a:cubicBezTo>
                    <a:pt x="37375" y="10952"/>
                    <a:pt x="37835" y="10416"/>
                    <a:pt x="37835" y="9880"/>
                  </a:cubicBezTo>
                  <a:lnTo>
                    <a:pt x="37835" y="6434"/>
                  </a:lnTo>
                  <a:cubicBezTo>
                    <a:pt x="37835" y="5821"/>
                    <a:pt x="37375" y="5362"/>
                    <a:pt x="36762" y="5362"/>
                  </a:cubicBezTo>
                  <a:close/>
                  <a:moveTo>
                    <a:pt x="78197" y="22134"/>
                  </a:moveTo>
                  <a:cubicBezTo>
                    <a:pt x="84860" y="22134"/>
                    <a:pt x="88459" y="26806"/>
                    <a:pt x="88536" y="35231"/>
                  </a:cubicBezTo>
                  <a:lnTo>
                    <a:pt x="66172" y="35231"/>
                  </a:lnTo>
                  <a:cubicBezTo>
                    <a:pt x="67015" y="27495"/>
                    <a:pt x="71916" y="22134"/>
                    <a:pt x="78197" y="22134"/>
                  </a:cubicBezTo>
                  <a:close/>
                  <a:moveTo>
                    <a:pt x="133340" y="22134"/>
                  </a:moveTo>
                  <a:cubicBezTo>
                    <a:pt x="137016" y="22211"/>
                    <a:pt x="140080" y="23589"/>
                    <a:pt x="143603" y="26729"/>
                  </a:cubicBezTo>
                  <a:lnTo>
                    <a:pt x="143603" y="48097"/>
                  </a:lnTo>
                  <a:cubicBezTo>
                    <a:pt x="139697" y="52080"/>
                    <a:pt x="136250" y="53841"/>
                    <a:pt x="132574" y="53841"/>
                  </a:cubicBezTo>
                  <a:cubicBezTo>
                    <a:pt x="125298" y="53841"/>
                    <a:pt x="120933" y="47867"/>
                    <a:pt x="120933" y="37988"/>
                  </a:cubicBezTo>
                  <a:cubicBezTo>
                    <a:pt x="120933" y="29104"/>
                    <a:pt x="126370" y="22134"/>
                    <a:pt x="133340" y="22134"/>
                  </a:cubicBezTo>
                  <a:close/>
                  <a:moveTo>
                    <a:pt x="460" y="5515"/>
                  </a:moveTo>
                  <a:cubicBezTo>
                    <a:pt x="230" y="5515"/>
                    <a:pt x="0" y="5744"/>
                    <a:pt x="0" y="6051"/>
                  </a:cubicBezTo>
                  <a:lnTo>
                    <a:pt x="0" y="56369"/>
                  </a:lnTo>
                  <a:cubicBezTo>
                    <a:pt x="0" y="56675"/>
                    <a:pt x="230" y="56905"/>
                    <a:pt x="460" y="56905"/>
                  </a:cubicBezTo>
                  <a:lnTo>
                    <a:pt x="27189" y="56905"/>
                  </a:lnTo>
                  <a:cubicBezTo>
                    <a:pt x="27495" y="56905"/>
                    <a:pt x="27648" y="56675"/>
                    <a:pt x="27648" y="56369"/>
                  </a:cubicBezTo>
                  <a:lnTo>
                    <a:pt x="27648" y="53305"/>
                  </a:lnTo>
                  <a:cubicBezTo>
                    <a:pt x="27648" y="53152"/>
                    <a:pt x="27495" y="52922"/>
                    <a:pt x="27189" y="52922"/>
                  </a:cubicBezTo>
                  <a:lnTo>
                    <a:pt x="4519" y="52922"/>
                  </a:lnTo>
                  <a:lnTo>
                    <a:pt x="4519" y="6051"/>
                  </a:lnTo>
                  <a:cubicBezTo>
                    <a:pt x="4519" y="5744"/>
                    <a:pt x="4289" y="5515"/>
                    <a:pt x="4059" y="5515"/>
                  </a:cubicBezTo>
                  <a:close/>
                  <a:moveTo>
                    <a:pt x="58054" y="0"/>
                  </a:moveTo>
                  <a:cubicBezTo>
                    <a:pt x="51850" y="0"/>
                    <a:pt x="48480" y="4136"/>
                    <a:pt x="48480" y="11489"/>
                  </a:cubicBezTo>
                  <a:lnTo>
                    <a:pt x="48480" y="19224"/>
                  </a:lnTo>
                  <a:lnTo>
                    <a:pt x="43809" y="19530"/>
                  </a:lnTo>
                  <a:cubicBezTo>
                    <a:pt x="43579" y="19530"/>
                    <a:pt x="43349" y="19760"/>
                    <a:pt x="43349" y="19990"/>
                  </a:cubicBezTo>
                  <a:lnTo>
                    <a:pt x="43349" y="22594"/>
                  </a:lnTo>
                  <a:cubicBezTo>
                    <a:pt x="43349" y="22900"/>
                    <a:pt x="43579" y="23053"/>
                    <a:pt x="43809" y="23053"/>
                  </a:cubicBezTo>
                  <a:lnTo>
                    <a:pt x="48480" y="23053"/>
                  </a:lnTo>
                  <a:lnTo>
                    <a:pt x="48480" y="56369"/>
                  </a:lnTo>
                  <a:cubicBezTo>
                    <a:pt x="48480" y="56675"/>
                    <a:pt x="48634" y="56905"/>
                    <a:pt x="48940" y="56905"/>
                  </a:cubicBezTo>
                  <a:lnTo>
                    <a:pt x="52310" y="56905"/>
                  </a:lnTo>
                  <a:cubicBezTo>
                    <a:pt x="52540" y="56905"/>
                    <a:pt x="52769" y="56675"/>
                    <a:pt x="52769" y="56369"/>
                  </a:cubicBezTo>
                  <a:lnTo>
                    <a:pt x="52769" y="23053"/>
                  </a:lnTo>
                  <a:lnTo>
                    <a:pt x="60811" y="23053"/>
                  </a:lnTo>
                  <a:cubicBezTo>
                    <a:pt x="61117" y="23053"/>
                    <a:pt x="61271" y="22900"/>
                    <a:pt x="61271" y="22594"/>
                  </a:cubicBezTo>
                  <a:lnTo>
                    <a:pt x="61271" y="19607"/>
                  </a:lnTo>
                  <a:cubicBezTo>
                    <a:pt x="61271" y="19454"/>
                    <a:pt x="61117" y="19224"/>
                    <a:pt x="60811" y="19224"/>
                  </a:cubicBezTo>
                  <a:lnTo>
                    <a:pt x="52769" y="19224"/>
                  </a:lnTo>
                  <a:lnTo>
                    <a:pt x="52769" y="11795"/>
                  </a:lnTo>
                  <a:cubicBezTo>
                    <a:pt x="52769" y="6510"/>
                    <a:pt x="54454" y="3906"/>
                    <a:pt x="58054" y="3906"/>
                  </a:cubicBezTo>
                  <a:cubicBezTo>
                    <a:pt x="59432" y="3906"/>
                    <a:pt x="60888" y="4289"/>
                    <a:pt x="62266" y="4902"/>
                  </a:cubicBezTo>
                  <a:cubicBezTo>
                    <a:pt x="62305" y="4940"/>
                    <a:pt x="62362" y="4959"/>
                    <a:pt x="62429" y="4959"/>
                  </a:cubicBezTo>
                  <a:cubicBezTo>
                    <a:pt x="62496" y="4959"/>
                    <a:pt x="62573" y="4940"/>
                    <a:pt x="62649" y="4902"/>
                  </a:cubicBezTo>
                  <a:lnTo>
                    <a:pt x="62879" y="4596"/>
                  </a:lnTo>
                  <a:lnTo>
                    <a:pt x="63875" y="1839"/>
                  </a:lnTo>
                  <a:cubicBezTo>
                    <a:pt x="63951" y="1609"/>
                    <a:pt x="63875" y="1379"/>
                    <a:pt x="63568" y="1226"/>
                  </a:cubicBezTo>
                  <a:cubicBezTo>
                    <a:pt x="61730" y="460"/>
                    <a:pt x="59739" y="0"/>
                    <a:pt x="58054" y="0"/>
                  </a:cubicBezTo>
                  <a:close/>
                  <a:moveTo>
                    <a:pt x="33316" y="19224"/>
                  </a:moveTo>
                  <a:cubicBezTo>
                    <a:pt x="33010" y="19224"/>
                    <a:pt x="32856" y="19454"/>
                    <a:pt x="32856" y="19760"/>
                  </a:cubicBezTo>
                  <a:lnTo>
                    <a:pt x="32856" y="56522"/>
                  </a:lnTo>
                  <a:cubicBezTo>
                    <a:pt x="32856" y="56752"/>
                    <a:pt x="33010" y="56981"/>
                    <a:pt x="33316" y="56981"/>
                  </a:cubicBezTo>
                  <a:lnTo>
                    <a:pt x="36686" y="56981"/>
                  </a:lnTo>
                  <a:cubicBezTo>
                    <a:pt x="36992" y="56981"/>
                    <a:pt x="37145" y="56752"/>
                    <a:pt x="37145" y="56522"/>
                  </a:cubicBezTo>
                  <a:lnTo>
                    <a:pt x="37145" y="19760"/>
                  </a:lnTo>
                  <a:cubicBezTo>
                    <a:pt x="37145" y="19454"/>
                    <a:pt x="36992" y="19224"/>
                    <a:pt x="36686" y="19224"/>
                  </a:cubicBezTo>
                  <a:close/>
                  <a:moveTo>
                    <a:pt x="113350" y="18381"/>
                  </a:moveTo>
                  <a:cubicBezTo>
                    <a:pt x="109521" y="18381"/>
                    <a:pt x="105921" y="20756"/>
                    <a:pt x="103088" y="25274"/>
                  </a:cubicBezTo>
                  <a:lnTo>
                    <a:pt x="102858" y="19760"/>
                  </a:lnTo>
                  <a:cubicBezTo>
                    <a:pt x="102858" y="19454"/>
                    <a:pt x="102628" y="19224"/>
                    <a:pt x="102322" y="19224"/>
                  </a:cubicBezTo>
                  <a:lnTo>
                    <a:pt x="99488" y="19224"/>
                  </a:lnTo>
                  <a:cubicBezTo>
                    <a:pt x="99182" y="19224"/>
                    <a:pt x="99029" y="19454"/>
                    <a:pt x="99029" y="19760"/>
                  </a:cubicBezTo>
                  <a:lnTo>
                    <a:pt x="99029" y="56522"/>
                  </a:lnTo>
                  <a:cubicBezTo>
                    <a:pt x="99029" y="56752"/>
                    <a:pt x="99182" y="56981"/>
                    <a:pt x="99488" y="56981"/>
                  </a:cubicBezTo>
                  <a:lnTo>
                    <a:pt x="102858" y="56981"/>
                  </a:lnTo>
                  <a:cubicBezTo>
                    <a:pt x="103088" y="56981"/>
                    <a:pt x="103317" y="56752"/>
                    <a:pt x="103317" y="56522"/>
                  </a:cubicBezTo>
                  <a:lnTo>
                    <a:pt x="103317" y="31631"/>
                  </a:lnTo>
                  <a:cubicBezTo>
                    <a:pt x="105615" y="25887"/>
                    <a:pt x="109138" y="22517"/>
                    <a:pt x="112891" y="22517"/>
                  </a:cubicBezTo>
                  <a:cubicBezTo>
                    <a:pt x="114193" y="22517"/>
                    <a:pt x="114806" y="22670"/>
                    <a:pt x="116031" y="23053"/>
                  </a:cubicBezTo>
                  <a:lnTo>
                    <a:pt x="116414" y="23053"/>
                  </a:lnTo>
                  <a:cubicBezTo>
                    <a:pt x="116491" y="22977"/>
                    <a:pt x="116644" y="22900"/>
                    <a:pt x="116644" y="22823"/>
                  </a:cubicBezTo>
                  <a:lnTo>
                    <a:pt x="117410" y="19760"/>
                  </a:lnTo>
                  <a:cubicBezTo>
                    <a:pt x="117486" y="19454"/>
                    <a:pt x="117410" y="19224"/>
                    <a:pt x="117180" y="19147"/>
                  </a:cubicBezTo>
                  <a:cubicBezTo>
                    <a:pt x="116031" y="18611"/>
                    <a:pt x="114882" y="18381"/>
                    <a:pt x="113350" y="18381"/>
                  </a:cubicBezTo>
                  <a:close/>
                  <a:moveTo>
                    <a:pt x="78197" y="18305"/>
                  </a:moveTo>
                  <a:cubicBezTo>
                    <a:pt x="70231" y="18305"/>
                    <a:pt x="61730" y="25274"/>
                    <a:pt x="61730" y="38141"/>
                  </a:cubicBezTo>
                  <a:cubicBezTo>
                    <a:pt x="61730" y="49706"/>
                    <a:pt x="68929" y="57824"/>
                    <a:pt x="79192" y="57824"/>
                  </a:cubicBezTo>
                  <a:cubicBezTo>
                    <a:pt x="84630" y="57824"/>
                    <a:pt x="88000" y="55986"/>
                    <a:pt x="91063" y="54224"/>
                  </a:cubicBezTo>
                  <a:cubicBezTo>
                    <a:pt x="91217" y="54071"/>
                    <a:pt x="91370" y="53841"/>
                    <a:pt x="91217" y="53535"/>
                  </a:cubicBezTo>
                  <a:lnTo>
                    <a:pt x="89838" y="50931"/>
                  </a:lnTo>
                  <a:cubicBezTo>
                    <a:pt x="89685" y="50854"/>
                    <a:pt x="89608" y="50778"/>
                    <a:pt x="89532" y="50778"/>
                  </a:cubicBezTo>
                  <a:cubicBezTo>
                    <a:pt x="89378" y="50778"/>
                    <a:pt x="89225" y="50778"/>
                    <a:pt x="89149" y="50854"/>
                  </a:cubicBezTo>
                  <a:cubicBezTo>
                    <a:pt x="86085" y="53075"/>
                    <a:pt x="83022" y="53994"/>
                    <a:pt x="79575" y="53994"/>
                  </a:cubicBezTo>
                  <a:cubicBezTo>
                    <a:pt x="71763" y="53994"/>
                    <a:pt x="66555" y="47944"/>
                    <a:pt x="66249" y="39060"/>
                  </a:cubicBezTo>
                  <a:lnTo>
                    <a:pt x="92212" y="39060"/>
                  </a:lnTo>
                  <a:cubicBezTo>
                    <a:pt x="92365" y="39060"/>
                    <a:pt x="92595" y="38907"/>
                    <a:pt x="92672" y="38677"/>
                  </a:cubicBezTo>
                  <a:cubicBezTo>
                    <a:pt x="92825" y="37758"/>
                    <a:pt x="92825" y="36686"/>
                    <a:pt x="92825" y="35843"/>
                  </a:cubicBezTo>
                  <a:cubicBezTo>
                    <a:pt x="92672" y="24815"/>
                    <a:pt x="87311" y="18305"/>
                    <a:pt x="78197" y="18305"/>
                  </a:cubicBezTo>
                  <a:close/>
                  <a:moveTo>
                    <a:pt x="133187" y="18381"/>
                  </a:moveTo>
                  <a:cubicBezTo>
                    <a:pt x="123383" y="18381"/>
                    <a:pt x="116414" y="26729"/>
                    <a:pt x="116414" y="38217"/>
                  </a:cubicBezTo>
                  <a:cubicBezTo>
                    <a:pt x="116414" y="50548"/>
                    <a:pt x="122235" y="57900"/>
                    <a:pt x="132115" y="57900"/>
                  </a:cubicBezTo>
                  <a:cubicBezTo>
                    <a:pt x="136174" y="57900"/>
                    <a:pt x="140156" y="56062"/>
                    <a:pt x="143909" y="52692"/>
                  </a:cubicBezTo>
                  <a:lnTo>
                    <a:pt x="144215" y="56598"/>
                  </a:lnTo>
                  <a:cubicBezTo>
                    <a:pt x="144215" y="56828"/>
                    <a:pt x="144369" y="57058"/>
                    <a:pt x="144675" y="57058"/>
                  </a:cubicBezTo>
                  <a:lnTo>
                    <a:pt x="147509" y="57058"/>
                  </a:lnTo>
                  <a:cubicBezTo>
                    <a:pt x="147815" y="57058"/>
                    <a:pt x="148045" y="56828"/>
                    <a:pt x="148045" y="56598"/>
                  </a:cubicBezTo>
                  <a:lnTo>
                    <a:pt x="148045" y="19760"/>
                  </a:lnTo>
                  <a:cubicBezTo>
                    <a:pt x="147892" y="19454"/>
                    <a:pt x="147738" y="19224"/>
                    <a:pt x="147432" y="19224"/>
                  </a:cubicBezTo>
                  <a:lnTo>
                    <a:pt x="144445" y="19224"/>
                  </a:lnTo>
                  <a:cubicBezTo>
                    <a:pt x="144215" y="19224"/>
                    <a:pt x="143986" y="19454"/>
                    <a:pt x="143986" y="19760"/>
                  </a:cubicBezTo>
                  <a:lnTo>
                    <a:pt x="143833" y="22517"/>
                  </a:lnTo>
                  <a:cubicBezTo>
                    <a:pt x="140616" y="19990"/>
                    <a:pt x="137552" y="18381"/>
                    <a:pt x="133187" y="18381"/>
                  </a:cubicBezTo>
                  <a:close/>
                  <a:moveTo>
                    <a:pt x="152257" y="19147"/>
                  </a:moveTo>
                  <a:cubicBezTo>
                    <a:pt x="152027" y="19147"/>
                    <a:pt x="151951" y="19224"/>
                    <a:pt x="151874" y="19377"/>
                  </a:cubicBezTo>
                  <a:cubicBezTo>
                    <a:pt x="151721" y="19454"/>
                    <a:pt x="151721" y="19607"/>
                    <a:pt x="151874" y="19837"/>
                  </a:cubicBezTo>
                  <a:lnTo>
                    <a:pt x="166886" y="57058"/>
                  </a:lnTo>
                  <a:lnTo>
                    <a:pt x="165890" y="60121"/>
                  </a:lnTo>
                  <a:cubicBezTo>
                    <a:pt x="164511" y="64410"/>
                    <a:pt x="161831" y="69542"/>
                    <a:pt x="156929" y="69542"/>
                  </a:cubicBezTo>
                  <a:cubicBezTo>
                    <a:pt x="155933" y="69542"/>
                    <a:pt x="154785" y="69235"/>
                    <a:pt x="154019" y="68929"/>
                  </a:cubicBezTo>
                  <a:lnTo>
                    <a:pt x="153636" y="68929"/>
                  </a:lnTo>
                  <a:lnTo>
                    <a:pt x="153406" y="69235"/>
                  </a:lnTo>
                  <a:lnTo>
                    <a:pt x="152564" y="72222"/>
                  </a:lnTo>
                  <a:cubicBezTo>
                    <a:pt x="152487" y="72375"/>
                    <a:pt x="152717" y="72682"/>
                    <a:pt x="152870" y="72758"/>
                  </a:cubicBezTo>
                  <a:cubicBezTo>
                    <a:pt x="153942" y="73218"/>
                    <a:pt x="155474" y="73524"/>
                    <a:pt x="156852" y="73524"/>
                  </a:cubicBezTo>
                  <a:cubicBezTo>
                    <a:pt x="162443" y="73524"/>
                    <a:pt x="166886" y="69235"/>
                    <a:pt x="169643" y="61040"/>
                  </a:cubicBezTo>
                  <a:lnTo>
                    <a:pt x="184118" y="19683"/>
                  </a:lnTo>
                  <a:cubicBezTo>
                    <a:pt x="184194" y="19683"/>
                    <a:pt x="184118" y="19530"/>
                    <a:pt x="184041" y="19454"/>
                  </a:cubicBezTo>
                  <a:cubicBezTo>
                    <a:pt x="183888" y="19377"/>
                    <a:pt x="183811" y="19224"/>
                    <a:pt x="183658" y="19224"/>
                  </a:cubicBezTo>
                  <a:lnTo>
                    <a:pt x="180212" y="19224"/>
                  </a:lnTo>
                  <a:cubicBezTo>
                    <a:pt x="179982" y="19224"/>
                    <a:pt x="179829" y="19377"/>
                    <a:pt x="179676" y="19530"/>
                  </a:cubicBezTo>
                  <a:lnTo>
                    <a:pt x="171864" y="42583"/>
                  </a:lnTo>
                  <a:cubicBezTo>
                    <a:pt x="171481" y="43885"/>
                    <a:pt x="171021" y="45187"/>
                    <a:pt x="170638" y="46565"/>
                  </a:cubicBezTo>
                  <a:cubicBezTo>
                    <a:pt x="170026" y="48480"/>
                    <a:pt x="169336" y="50395"/>
                    <a:pt x="168800" y="52080"/>
                  </a:cubicBezTo>
                  <a:cubicBezTo>
                    <a:pt x="168034" y="50165"/>
                    <a:pt x="167268" y="48097"/>
                    <a:pt x="166503" y="46029"/>
                  </a:cubicBezTo>
                  <a:cubicBezTo>
                    <a:pt x="166043" y="44804"/>
                    <a:pt x="165507" y="43655"/>
                    <a:pt x="165124" y="42506"/>
                  </a:cubicBezTo>
                  <a:lnTo>
                    <a:pt x="156316" y="19454"/>
                  </a:lnTo>
                  <a:cubicBezTo>
                    <a:pt x="156240" y="19224"/>
                    <a:pt x="156087" y="19147"/>
                    <a:pt x="155857" y="19147"/>
                  </a:cubicBezTo>
                  <a:close/>
                </a:path>
              </a:pathLst>
            </a:custGeom>
            <a:solidFill>
              <a:srgbClr val="1018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TextBox 11">
            <a:extLst>
              <a:ext uri="{FF2B5EF4-FFF2-40B4-BE49-F238E27FC236}">
                <a16:creationId xmlns:a16="http://schemas.microsoft.com/office/drawing/2014/main" id="{CD45FA98-31AD-3548-8798-FF0BDD59DFF2}"/>
              </a:ext>
            </a:extLst>
          </p:cNvPr>
          <p:cNvSpPr txBox="1"/>
          <p:nvPr userDrawn="1"/>
        </p:nvSpPr>
        <p:spPr>
          <a:xfrm>
            <a:off x="8591198" y="4692230"/>
            <a:ext cx="324128" cy="246221"/>
          </a:xfrm>
          <a:prstGeom prst="rect">
            <a:avLst/>
          </a:prstGeom>
          <a:noFill/>
        </p:spPr>
        <p:txBody>
          <a:bodyPr wrap="square" rtlCol="0">
            <a:spAutoFit/>
          </a:bodyPr>
          <a:lstStyle/>
          <a:p>
            <a:pPr algn="ctr"/>
            <a:fld id="{A2274171-4058-084B-B538-5F10F70A544F}" type="slidenum">
              <a:rPr lang="en-US" sz="1000" b="0" i="0" smtClean="0">
                <a:latin typeface="Source Sans Pro Light" panose="020B0403030403020204" pitchFamily="34" charset="0"/>
              </a:rPr>
              <a:pPr algn="ctr"/>
              <a:t>‹#›</a:t>
            </a:fld>
            <a:endParaRPr lang="en-US" sz="1000" b="0" i="0" dirty="0">
              <a:latin typeface="Source Sans Pro Light" panose="020B0403030403020204" pitchFamily="34" charset="0"/>
            </a:endParaRPr>
          </a:p>
        </p:txBody>
      </p:sp>
    </p:spTree>
  </p:cSld>
  <p:clrMapOvr>
    <a:masterClrMapping/>
  </p:clrMapOvr>
  <p:extLst>
    <p:ext uri="{DCECCB84-F9BA-43D5-87BE-67443E8EF086}">
      <p15:sldGuideLst xmlns:p15="http://schemas.microsoft.com/office/powerpoint/2012/main">
        <p15:guide id="1" pos="196">
          <p15:clr>
            <a:schemeClr val="accent4"/>
          </p15:clr>
        </p15:guide>
        <p15:guide id="2" pos="5577">
          <p15:clr>
            <a:schemeClr val="accent4"/>
          </p15:clr>
        </p15:guide>
        <p15:guide id="3" pos="175">
          <p15:clr>
            <a:schemeClr val="accent5"/>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3c Content - image left full-height">
  <p:cSld name="CUSTOM_2_1_1">
    <p:spTree>
      <p:nvGrpSpPr>
        <p:cNvPr id="1" name="Shape 54"/>
        <p:cNvGrpSpPr/>
        <p:nvPr/>
      </p:nvGrpSpPr>
      <p:grpSpPr>
        <a:xfrm>
          <a:off x="0" y="0"/>
          <a:ext cx="0" cy="0"/>
          <a:chOff x="0" y="0"/>
          <a:chExt cx="0" cy="0"/>
        </a:xfrm>
      </p:grpSpPr>
      <p:cxnSp>
        <p:nvCxnSpPr>
          <p:cNvPr id="56" name="Google Shape;56;p8"/>
          <p:cNvCxnSpPr>
            <a:cxnSpLocks/>
          </p:cNvCxnSpPr>
          <p:nvPr/>
        </p:nvCxnSpPr>
        <p:spPr>
          <a:xfrm>
            <a:off x="4870812" y="4604232"/>
            <a:ext cx="3782100" cy="0"/>
          </a:xfrm>
          <a:prstGeom prst="straightConnector1">
            <a:avLst/>
          </a:prstGeom>
          <a:noFill/>
          <a:ln w="9525" cap="flat" cmpd="sng">
            <a:solidFill>
              <a:srgbClr val="EBEEF2"/>
            </a:solidFill>
            <a:prstDash val="solid"/>
            <a:round/>
            <a:headEnd type="none" w="med" len="med"/>
            <a:tailEnd type="none" w="med" len="med"/>
          </a:ln>
        </p:spPr>
      </p:cxnSp>
      <p:cxnSp>
        <p:nvCxnSpPr>
          <p:cNvPr id="57" name="Google Shape;57;p8"/>
          <p:cNvCxnSpPr/>
          <p:nvPr/>
        </p:nvCxnSpPr>
        <p:spPr>
          <a:xfrm flipH="1">
            <a:off x="8652912" y="4602432"/>
            <a:ext cx="200700" cy="1800"/>
          </a:xfrm>
          <a:prstGeom prst="straightConnector1">
            <a:avLst/>
          </a:prstGeom>
          <a:noFill/>
          <a:ln w="9525" cap="flat" cmpd="sng">
            <a:solidFill>
              <a:schemeClr val="dk1"/>
            </a:solidFill>
            <a:prstDash val="solid"/>
            <a:round/>
            <a:headEnd type="none" w="med" len="med"/>
            <a:tailEnd type="none" w="med" len="med"/>
          </a:ln>
        </p:spPr>
      </p:cxnSp>
      <p:sp>
        <p:nvSpPr>
          <p:cNvPr id="58" name="Google Shape;58;p8"/>
          <p:cNvSpPr txBox="1">
            <a:spLocks noGrp="1"/>
          </p:cNvSpPr>
          <p:nvPr>
            <p:ph type="title"/>
          </p:nvPr>
        </p:nvSpPr>
        <p:spPr>
          <a:xfrm>
            <a:off x="4840710" y="1654250"/>
            <a:ext cx="4012800" cy="529200"/>
          </a:xfrm>
          <a:prstGeom prst="rect">
            <a:avLst/>
          </a:prstGeom>
        </p:spPr>
        <p:txBody>
          <a:bodyPr spcFirstLastPara="1" wrap="square" lIns="0" tIns="91425" rIns="0"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59" name="Google Shape;59;p8"/>
          <p:cNvSpPr txBox="1">
            <a:spLocks noGrp="1"/>
          </p:cNvSpPr>
          <p:nvPr>
            <p:ph type="subTitle" idx="1"/>
          </p:nvPr>
        </p:nvSpPr>
        <p:spPr>
          <a:xfrm>
            <a:off x="4840700" y="2183400"/>
            <a:ext cx="4012800" cy="2115600"/>
          </a:xfrm>
          <a:prstGeom prst="rect">
            <a:avLst/>
          </a:prstGeom>
        </p:spPr>
        <p:txBody>
          <a:bodyPr spcFirstLastPara="1" wrap="square" lIns="0" tIns="91425" rIns="0" bIns="91425" anchor="t" anchorCtr="0">
            <a:noAutofit/>
          </a:bodyPr>
          <a:lstStyle>
            <a:lvl1pPr lvl="0" rtl="0">
              <a:spcBef>
                <a:spcPts val="0"/>
              </a:spcBef>
              <a:spcAft>
                <a:spcPts val="0"/>
              </a:spcAft>
              <a:buNone/>
              <a:defRPr sz="1600"/>
            </a:lvl1pPr>
            <a:lvl2pPr lvl="1" rtl="0">
              <a:spcBef>
                <a:spcPts val="1600"/>
              </a:spcBef>
              <a:spcAft>
                <a:spcPts val="0"/>
              </a:spcAft>
              <a:buNone/>
              <a:defRPr sz="1600"/>
            </a:lvl2pPr>
            <a:lvl3pPr lvl="2" rtl="0">
              <a:spcBef>
                <a:spcPts val="1600"/>
              </a:spcBef>
              <a:spcAft>
                <a:spcPts val="0"/>
              </a:spcAft>
              <a:buNone/>
              <a:defRPr sz="1600"/>
            </a:lvl3pPr>
            <a:lvl4pPr lvl="3" rtl="0">
              <a:spcBef>
                <a:spcPts val="1600"/>
              </a:spcBef>
              <a:spcAft>
                <a:spcPts val="0"/>
              </a:spcAft>
              <a:buNone/>
              <a:defRPr sz="1600"/>
            </a:lvl4pPr>
            <a:lvl5pPr lvl="4" rtl="0">
              <a:spcBef>
                <a:spcPts val="1600"/>
              </a:spcBef>
              <a:spcAft>
                <a:spcPts val="0"/>
              </a:spcAft>
              <a:buNone/>
              <a:defRPr sz="1600"/>
            </a:lvl5pPr>
            <a:lvl6pPr lvl="5" rtl="0">
              <a:spcBef>
                <a:spcPts val="1600"/>
              </a:spcBef>
              <a:spcAft>
                <a:spcPts val="0"/>
              </a:spcAft>
              <a:buNone/>
              <a:defRPr sz="1600"/>
            </a:lvl6pPr>
            <a:lvl7pPr lvl="6" rtl="0">
              <a:spcBef>
                <a:spcPts val="1600"/>
              </a:spcBef>
              <a:spcAft>
                <a:spcPts val="0"/>
              </a:spcAft>
              <a:buNone/>
              <a:defRPr sz="1600"/>
            </a:lvl7pPr>
            <a:lvl8pPr lvl="7" rtl="0">
              <a:spcBef>
                <a:spcPts val="1600"/>
              </a:spcBef>
              <a:spcAft>
                <a:spcPts val="0"/>
              </a:spcAft>
              <a:buNone/>
              <a:defRPr sz="1600"/>
            </a:lvl8pPr>
            <a:lvl9pPr lvl="8" rtl="0">
              <a:spcBef>
                <a:spcPts val="1600"/>
              </a:spcBef>
              <a:spcAft>
                <a:spcPts val="1600"/>
              </a:spcAft>
              <a:buNone/>
              <a:defRPr sz="1600"/>
            </a:lvl9pPr>
          </a:lstStyle>
          <a:p>
            <a:endParaRPr dirty="0"/>
          </a:p>
        </p:txBody>
      </p:sp>
      <p:sp>
        <p:nvSpPr>
          <p:cNvPr id="60" name="Google Shape;60;p8"/>
          <p:cNvSpPr txBox="1">
            <a:spLocks noGrp="1"/>
          </p:cNvSpPr>
          <p:nvPr>
            <p:ph type="subTitle" idx="2"/>
          </p:nvPr>
        </p:nvSpPr>
        <p:spPr>
          <a:xfrm>
            <a:off x="4840700" y="1476675"/>
            <a:ext cx="3617400" cy="177600"/>
          </a:xfrm>
          <a:prstGeom prst="rect">
            <a:avLst/>
          </a:prstGeom>
        </p:spPr>
        <p:txBody>
          <a:bodyPr spcFirstLastPara="1" wrap="square" lIns="18275" tIns="91425" rIns="0" bIns="91425" anchor="t" anchorCtr="0">
            <a:noAutofit/>
          </a:bodyPr>
          <a:lstStyle>
            <a:lvl1pPr lvl="0" rtl="0">
              <a:lnSpc>
                <a:spcPct val="100000"/>
              </a:lnSpc>
              <a:spcBef>
                <a:spcPts val="0"/>
              </a:spcBef>
              <a:spcAft>
                <a:spcPts val="0"/>
              </a:spcAft>
              <a:buNone/>
              <a:defRPr sz="1000">
                <a:solidFill>
                  <a:schemeClr val="accent2"/>
                </a:solidFill>
                <a:latin typeface="Source Sans Pro SemiBold"/>
                <a:ea typeface="Source Sans Pro SemiBold"/>
                <a:cs typeface="Source Sans Pro SemiBold"/>
                <a:sym typeface="Source Sans Pro SemiBold"/>
              </a:defRPr>
            </a:lvl1pPr>
            <a:lvl2pPr lvl="1" rtl="0">
              <a:spcBef>
                <a:spcPts val="0"/>
              </a:spcBef>
              <a:spcAft>
                <a:spcPts val="0"/>
              </a:spcAft>
              <a:buNone/>
              <a:defRPr sz="1000">
                <a:solidFill>
                  <a:schemeClr val="accent2"/>
                </a:solidFill>
              </a:defRPr>
            </a:lvl2pPr>
            <a:lvl3pPr lvl="2" rtl="0">
              <a:spcBef>
                <a:spcPts val="1600"/>
              </a:spcBef>
              <a:spcAft>
                <a:spcPts val="0"/>
              </a:spcAft>
              <a:buNone/>
              <a:defRPr sz="1000">
                <a:solidFill>
                  <a:schemeClr val="accent2"/>
                </a:solidFill>
              </a:defRPr>
            </a:lvl3pPr>
            <a:lvl4pPr lvl="3" rtl="0">
              <a:spcBef>
                <a:spcPts val="1600"/>
              </a:spcBef>
              <a:spcAft>
                <a:spcPts val="0"/>
              </a:spcAft>
              <a:buNone/>
              <a:defRPr sz="1000">
                <a:solidFill>
                  <a:schemeClr val="accent2"/>
                </a:solidFill>
              </a:defRPr>
            </a:lvl4pPr>
            <a:lvl5pPr lvl="4" rtl="0">
              <a:spcBef>
                <a:spcPts val="1600"/>
              </a:spcBef>
              <a:spcAft>
                <a:spcPts val="0"/>
              </a:spcAft>
              <a:buNone/>
              <a:defRPr sz="1000">
                <a:solidFill>
                  <a:schemeClr val="accent2"/>
                </a:solidFill>
              </a:defRPr>
            </a:lvl5pPr>
            <a:lvl6pPr lvl="5" rtl="0">
              <a:spcBef>
                <a:spcPts val="1600"/>
              </a:spcBef>
              <a:spcAft>
                <a:spcPts val="0"/>
              </a:spcAft>
              <a:buNone/>
              <a:defRPr sz="1000">
                <a:solidFill>
                  <a:schemeClr val="accent2"/>
                </a:solidFill>
              </a:defRPr>
            </a:lvl6pPr>
            <a:lvl7pPr lvl="6" rtl="0">
              <a:spcBef>
                <a:spcPts val="1600"/>
              </a:spcBef>
              <a:spcAft>
                <a:spcPts val="0"/>
              </a:spcAft>
              <a:buNone/>
              <a:defRPr sz="1000">
                <a:solidFill>
                  <a:schemeClr val="accent2"/>
                </a:solidFill>
              </a:defRPr>
            </a:lvl7pPr>
            <a:lvl8pPr lvl="7" rtl="0">
              <a:spcBef>
                <a:spcPts val="1600"/>
              </a:spcBef>
              <a:spcAft>
                <a:spcPts val="0"/>
              </a:spcAft>
              <a:buNone/>
              <a:defRPr sz="1000">
                <a:solidFill>
                  <a:schemeClr val="accent2"/>
                </a:solidFill>
              </a:defRPr>
            </a:lvl8pPr>
            <a:lvl9pPr lvl="8" rtl="0">
              <a:spcBef>
                <a:spcPts val="1600"/>
              </a:spcBef>
              <a:spcAft>
                <a:spcPts val="1600"/>
              </a:spcAft>
              <a:buNone/>
              <a:defRPr sz="1000">
                <a:solidFill>
                  <a:schemeClr val="accent2"/>
                </a:solidFill>
              </a:defRPr>
            </a:lvl9pPr>
          </a:lstStyle>
          <a:p>
            <a:endParaRPr dirty="0"/>
          </a:p>
        </p:txBody>
      </p:sp>
      <p:grpSp>
        <p:nvGrpSpPr>
          <p:cNvPr id="61" name="Google Shape;61;p8"/>
          <p:cNvGrpSpPr/>
          <p:nvPr/>
        </p:nvGrpSpPr>
        <p:grpSpPr>
          <a:xfrm>
            <a:off x="4877599" y="4719126"/>
            <a:ext cx="626141" cy="183261"/>
            <a:chOff x="621050" y="1967150"/>
            <a:chExt cx="6280250" cy="1838125"/>
          </a:xfrm>
        </p:grpSpPr>
        <p:sp>
          <p:nvSpPr>
            <p:cNvPr id="62" name="Google Shape;62;p8"/>
            <p:cNvSpPr/>
            <p:nvPr/>
          </p:nvSpPr>
          <p:spPr>
            <a:xfrm>
              <a:off x="621050" y="2110750"/>
              <a:ext cx="1292450" cy="1292425"/>
            </a:xfrm>
            <a:custGeom>
              <a:avLst/>
              <a:gdLst/>
              <a:ahLst/>
              <a:cxnLst/>
              <a:rect l="l" t="t" r="r" b="b"/>
              <a:pathLst>
                <a:path w="51698" h="51697" extrusionOk="0">
                  <a:moveTo>
                    <a:pt x="1" y="3830"/>
                  </a:moveTo>
                  <a:cubicBezTo>
                    <a:pt x="1" y="1685"/>
                    <a:pt x="1686" y="0"/>
                    <a:pt x="3830" y="0"/>
                  </a:cubicBezTo>
                  <a:lnTo>
                    <a:pt x="47868" y="0"/>
                  </a:lnTo>
                  <a:cubicBezTo>
                    <a:pt x="50013" y="0"/>
                    <a:pt x="51698" y="1685"/>
                    <a:pt x="51698" y="3830"/>
                  </a:cubicBezTo>
                  <a:lnTo>
                    <a:pt x="51698" y="47868"/>
                  </a:lnTo>
                  <a:cubicBezTo>
                    <a:pt x="51698" y="50012"/>
                    <a:pt x="50013" y="51697"/>
                    <a:pt x="47868" y="51697"/>
                  </a:cubicBezTo>
                  <a:lnTo>
                    <a:pt x="3830" y="51697"/>
                  </a:lnTo>
                  <a:cubicBezTo>
                    <a:pt x="1686" y="51697"/>
                    <a:pt x="1" y="50012"/>
                    <a:pt x="1" y="47868"/>
                  </a:cubicBezTo>
                  <a:close/>
                  <a:moveTo>
                    <a:pt x="7659" y="8655"/>
                  </a:moveTo>
                  <a:cubicBezTo>
                    <a:pt x="7659" y="8119"/>
                    <a:pt x="8119" y="7659"/>
                    <a:pt x="8655" y="7659"/>
                  </a:cubicBezTo>
                  <a:lnTo>
                    <a:pt x="14399" y="7659"/>
                  </a:lnTo>
                  <a:cubicBezTo>
                    <a:pt x="14859" y="7659"/>
                    <a:pt x="15318" y="8119"/>
                    <a:pt x="15318" y="8655"/>
                  </a:cubicBezTo>
                  <a:lnTo>
                    <a:pt x="15318" y="14399"/>
                  </a:lnTo>
                  <a:cubicBezTo>
                    <a:pt x="15318" y="14858"/>
                    <a:pt x="14859" y="15318"/>
                    <a:pt x="14399" y="15318"/>
                  </a:cubicBezTo>
                  <a:lnTo>
                    <a:pt x="8655" y="15318"/>
                  </a:lnTo>
                  <a:cubicBezTo>
                    <a:pt x="8119" y="15318"/>
                    <a:pt x="7659" y="14858"/>
                    <a:pt x="7659" y="14399"/>
                  </a:cubicBezTo>
                  <a:close/>
                  <a:moveTo>
                    <a:pt x="18229" y="7659"/>
                  </a:moveTo>
                  <a:cubicBezTo>
                    <a:pt x="17692" y="7659"/>
                    <a:pt x="17233" y="8119"/>
                    <a:pt x="17233" y="8655"/>
                  </a:cubicBezTo>
                  <a:lnTo>
                    <a:pt x="17233" y="14399"/>
                  </a:lnTo>
                  <a:cubicBezTo>
                    <a:pt x="17233" y="14858"/>
                    <a:pt x="17692" y="15318"/>
                    <a:pt x="18229" y="15318"/>
                  </a:cubicBezTo>
                  <a:lnTo>
                    <a:pt x="23973" y="15318"/>
                  </a:lnTo>
                  <a:cubicBezTo>
                    <a:pt x="24432" y="15318"/>
                    <a:pt x="24892" y="14858"/>
                    <a:pt x="24892" y="14399"/>
                  </a:cubicBezTo>
                  <a:lnTo>
                    <a:pt x="24892" y="8655"/>
                  </a:lnTo>
                  <a:cubicBezTo>
                    <a:pt x="24892" y="8119"/>
                    <a:pt x="24432" y="7659"/>
                    <a:pt x="23973" y="7659"/>
                  </a:cubicBezTo>
                  <a:close/>
                  <a:moveTo>
                    <a:pt x="26806" y="8655"/>
                  </a:moveTo>
                  <a:cubicBezTo>
                    <a:pt x="26806" y="8119"/>
                    <a:pt x="27266" y="7659"/>
                    <a:pt x="27802" y="7659"/>
                  </a:cubicBezTo>
                  <a:lnTo>
                    <a:pt x="33546" y="7659"/>
                  </a:lnTo>
                  <a:cubicBezTo>
                    <a:pt x="34006" y="7659"/>
                    <a:pt x="34465" y="8119"/>
                    <a:pt x="34465" y="8655"/>
                  </a:cubicBezTo>
                  <a:lnTo>
                    <a:pt x="34465" y="14399"/>
                  </a:lnTo>
                  <a:cubicBezTo>
                    <a:pt x="34465" y="14858"/>
                    <a:pt x="34006" y="15318"/>
                    <a:pt x="33546" y="15318"/>
                  </a:cubicBezTo>
                  <a:lnTo>
                    <a:pt x="27802" y="15318"/>
                  </a:lnTo>
                  <a:cubicBezTo>
                    <a:pt x="27266" y="15318"/>
                    <a:pt x="26806" y="14858"/>
                    <a:pt x="26806" y="14399"/>
                  </a:cubicBezTo>
                  <a:close/>
                  <a:moveTo>
                    <a:pt x="8655" y="17233"/>
                  </a:moveTo>
                  <a:cubicBezTo>
                    <a:pt x="8119" y="17233"/>
                    <a:pt x="7659" y="17692"/>
                    <a:pt x="7659" y="18228"/>
                  </a:cubicBezTo>
                  <a:lnTo>
                    <a:pt x="7659" y="23972"/>
                  </a:lnTo>
                  <a:cubicBezTo>
                    <a:pt x="7659" y="24432"/>
                    <a:pt x="8119" y="24891"/>
                    <a:pt x="8655" y="24891"/>
                  </a:cubicBezTo>
                  <a:lnTo>
                    <a:pt x="14399" y="24891"/>
                  </a:lnTo>
                  <a:cubicBezTo>
                    <a:pt x="14859" y="24891"/>
                    <a:pt x="15318" y="24432"/>
                    <a:pt x="15318" y="23972"/>
                  </a:cubicBezTo>
                  <a:lnTo>
                    <a:pt x="15318" y="18228"/>
                  </a:lnTo>
                  <a:cubicBezTo>
                    <a:pt x="15318" y="17692"/>
                    <a:pt x="14859" y="17233"/>
                    <a:pt x="14399" y="17233"/>
                  </a:cubicBezTo>
                  <a:close/>
                  <a:moveTo>
                    <a:pt x="17233" y="18228"/>
                  </a:moveTo>
                  <a:cubicBezTo>
                    <a:pt x="17233" y="17692"/>
                    <a:pt x="17692" y="17233"/>
                    <a:pt x="18229" y="17233"/>
                  </a:cubicBezTo>
                  <a:lnTo>
                    <a:pt x="23973" y="17233"/>
                  </a:lnTo>
                  <a:cubicBezTo>
                    <a:pt x="24432" y="17233"/>
                    <a:pt x="24892" y="17692"/>
                    <a:pt x="24892" y="18228"/>
                  </a:cubicBezTo>
                  <a:lnTo>
                    <a:pt x="24892" y="23972"/>
                  </a:lnTo>
                  <a:cubicBezTo>
                    <a:pt x="24892" y="24432"/>
                    <a:pt x="24432" y="24891"/>
                    <a:pt x="23973" y="24891"/>
                  </a:cubicBezTo>
                  <a:lnTo>
                    <a:pt x="18229" y="24891"/>
                  </a:lnTo>
                  <a:cubicBezTo>
                    <a:pt x="17692" y="24891"/>
                    <a:pt x="17233" y="24432"/>
                    <a:pt x="17233" y="23972"/>
                  </a:cubicBezTo>
                  <a:close/>
                  <a:moveTo>
                    <a:pt x="37376" y="17233"/>
                  </a:moveTo>
                  <a:cubicBezTo>
                    <a:pt x="36839" y="17233"/>
                    <a:pt x="36380" y="17692"/>
                    <a:pt x="36380" y="18228"/>
                  </a:cubicBezTo>
                  <a:lnTo>
                    <a:pt x="36380" y="23972"/>
                  </a:lnTo>
                  <a:cubicBezTo>
                    <a:pt x="36380" y="24432"/>
                    <a:pt x="36839" y="24891"/>
                    <a:pt x="37376" y="24891"/>
                  </a:cubicBezTo>
                  <a:lnTo>
                    <a:pt x="43120" y="24891"/>
                  </a:lnTo>
                  <a:cubicBezTo>
                    <a:pt x="43579" y="24891"/>
                    <a:pt x="44039" y="24432"/>
                    <a:pt x="44039" y="23972"/>
                  </a:cubicBezTo>
                  <a:lnTo>
                    <a:pt x="44039" y="18228"/>
                  </a:lnTo>
                  <a:cubicBezTo>
                    <a:pt x="44039" y="17692"/>
                    <a:pt x="43579" y="17233"/>
                    <a:pt x="43120" y="17233"/>
                  </a:cubicBezTo>
                  <a:close/>
                  <a:moveTo>
                    <a:pt x="7659" y="27802"/>
                  </a:moveTo>
                  <a:cubicBezTo>
                    <a:pt x="7659" y="27266"/>
                    <a:pt x="8119" y="26806"/>
                    <a:pt x="8655" y="26806"/>
                  </a:cubicBezTo>
                  <a:lnTo>
                    <a:pt x="14399" y="26806"/>
                  </a:lnTo>
                  <a:cubicBezTo>
                    <a:pt x="14859" y="26806"/>
                    <a:pt x="15318" y="27266"/>
                    <a:pt x="15318" y="27802"/>
                  </a:cubicBezTo>
                  <a:lnTo>
                    <a:pt x="15318" y="33546"/>
                  </a:lnTo>
                  <a:cubicBezTo>
                    <a:pt x="15318" y="34005"/>
                    <a:pt x="14859" y="34465"/>
                    <a:pt x="14399" y="34465"/>
                  </a:cubicBezTo>
                  <a:lnTo>
                    <a:pt x="8655" y="34465"/>
                  </a:lnTo>
                  <a:cubicBezTo>
                    <a:pt x="8119" y="34465"/>
                    <a:pt x="7659" y="34005"/>
                    <a:pt x="7659" y="33546"/>
                  </a:cubicBezTo>
                  <a:close/>
                  <a:moveTo>
                    <a:pt x="27802" y="26806"/>
                  </a:moveTo>
                  <a:cubicBezTo>
                    <a:pt x="27266" y="26806"/>
                    <a:pt x="26806" y="27266"/>
                    <a:pt x="26806" y="27802"/>
                  </a:cubicBezTo>
                  <a:lnTo>
                    <a:pt x="26806" y="33546"/>
                  </a:lnTo>
                  <a:cubicBezTo>
                    <a:pt x="26806" y="34005"/>
                    <a:pt x="27266" y="34465"/>
                    <a:pt x="27802" y="34465"/>
                  </a:cubicBezTo>
                  <a:lnTo>
                    <a:pt x="33546" y="34465"/>
                  </a:lnTo>
                  <a:cubicBezTo>
                    <a:pt x="34006" y="34465"/>
                    <a:pt x="34465" y="34005"/>
                    <a:pt x="34465" y="33546"/>
                  </a:cubicBezTo>
                  <a:lnTo>
                    <a:pt x="34465" y="27802"/>
                  </a:lnTo>
                  <a:cubicBezTo>
                    <a:pt x="34465" y="27266"/>
                    <a:pt x="34006" y="26806"/>
                    <a:pt x="33546" y="26806"/>
                  </a:cubicBezTo>
                  <a:close/>
                  <a:moveTo>
                    <a:pt x="36380" y="27802"/>
                  </a:moveTo>
                  <a:cubicBezTo>
                    <a:pt x="36380" y="27266"/>
                    <a:pt x="36839" y="26806"/>
                    <a:pt x="37376" y="26806"/>
                  </a:cubicBezTo>
                  <a:lnTo>
                    <a:pt x="43120" y="26806"/>
                  </a:lnTo>
                  <a:cubicBezTo>
                    <a:pt x="43579" y="26806"/>
                    <a:pt x="44039" y="27266"/>
                    <a:pt x="44039" y="27802"/>
                  </a:cubicBezTo>
                  <a:lnTo>
                    <a:pt x="44039" y="33546"/>
                  </a:lnTo>
                  <a:cubicBezTo>
                    <a:pt x="44039" y="34005"/>
                    <a:pt x="43579" y="34465"/>
                    <a:pt x="43120" y="34465"/>
                  </a:cubicBezTo>
                  <a:lnTo>
                    <a:pt x="37376" y="34465"/>
                  </a:lnTo>
                  <a:cubicBezTo>
                    <a:pt x="36839" y="34465"/>
                    <a:pt x="36380" y="34005"/>
                    <a:pt x="36380" y="33546"/>
                  </a:cubicBezTo>
                  <a:close/>
                  <a:moveTo>
                    <a:pt x="18229" y="36379"/>
                  </a:moveTo>
                  <a:cubicBezTo>
                    <a:pt x="17692" y="36379"/>
                    <a:pt x="17233" y="36839"/>
                    <a:pt x="17233" y="37375"/>
                  </a:cubicBezTo>
                  <a:lnTo>
                    <a:pt x="17233" y="43119"/>
                  </a:lnTo>
                  <a:cubicBezTo>
                    <a:pt x="17233" y="43579"/>
                    <a:pt x="17692" y="44038"/>
                    <a:pt x="18229" y="44038"/>
                  </a:cubicBezTo>
                  <a:lnTo>
                    <a:pt x="23973" y="44038"/>
                  </a:lnTo>
                  <a:cubicBezTo>
                    <a:pt x="24432" y="44038"/>
                    <a:pt x="24892" y="43579"/>
                    <a:pt x="24892" y="43119"/>
                  </a:cubicBezTo>
                  <a:lnTo>
                    <a:pt x="24892" y="37375"/>
                  </a:lnTo>
                  <a:cubicBezTo>
                    <a:pt x="24892" y="36839"/>
                    <a:pt x="24432" y="36379"/>
                    <a:pt x="23973" y="36379"/>
                  </a:cubicBezTo>
                  <a:close/>
                  <a:moveTo>
                    <a:pt x="26806" y="37375"/>
                  </a:moveTo>
                  <a:cubicBezTo>
                    <a:pt x="26806" y="36839"/>
                    <a:pt x="27266" y="36379"/>
                    <a:pt x="27802" y="36379"/>
                  </a:cubicBezTo>
                  <a:lnTo>
                    <a:pt x="33546" y="36379"/>
                  </a:lnTo>
                  <a:cubicBezTo>
                    <a:pt x="34006" y="36379"/>
                    <a:pt x="34465" y="36839"/>
                    <a:pt x="34465" y="37375"/>
                  </a:cubicBezTo>
                  <a:lnTo>
                    <a:pt x="34465" y="43119"/>
                  </a:lnTo>
                  <a:cubicBezTo>
                    <a:pt x="34465" y="43579"/>
                    <a:pt x="34006" y="44038"/>
                    <a:pt x="33546" y="44038"/>
                  </a:cubicBezTo>
                  <a:lnTo>
                    <a:pt x="27802" y="44038"/>
                  </a:lnTo>
                  <a:cubicBezTo>
                    <a:pt x="27266" y="44038"/>
                    <a:pt x="26806" y="43579"/>
                    <a:pt x="26806" y="43119"/>
                  </a:cubicBezTo>
                  <a:close/>
                  <a:moveTo>
                    <a:pt x="37376" y="36379"/>
                  </a:moveTo>
                  <a:cubicBezTo>
                    <a:pt x="36839" y="36379"/>
                    <a:pt x="36380" y="36839"/>
                    <a:pt x="36380" y="37375"/>
                  </a:cubicBezTo>
                  <a:lnTo>
                    <a:pt x="36380" y="43119"/>
                  </a:lnTo>
                  <a:cubicBezTo>
                    <a:pt x="36380" y="43579"/>
                    <a:pt x="36839" y="44038"/>
                    <a:pt x="37376" y="44038"/>
                  </a:cubicBezTo>
                  <a:lnTo>
                    <a:pt x="43120" y="44038"/>
                  </a:lnTo>
                  <a:cubicBezTo>
                    <a:pt x="43579" y="44038"/>
                    <a:pt x="44039" y="43579"/>
                    <a:pt x="44039" y="43119"/>
                  </a:cubicBezTo>
                  <a:lnTo>
                    <a:pt x="44039" y="37375"/>
                  </a:lnTo>
                  <a:cubicBezTo>
                    <a:pt x="44039" y="36839"/>
                    <a:pt x="43579" y="36379"/>
                    <a:pt x="43120" y="36379"/>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a:off x="2296425" y="1967150"/>
              <a:ext cx="4604875" cy="1838125"/>
            </a:xfrm>
            <a:custGeom>
              <a:avLst/>
              <a:gdLst/>
              <a:ahLst/>
              <a:cxnLst/>
              <a:rect l="l" t="t" r="r" b="b"/>
              <a:pathLst>
                <a:path w="184195" h="73525" extrusionOk="0">
                  <a:moveTo>
                    <a:pt x="33316" y="5362"/>
                  </a:moveTo>
                  <a:cubicBezTo>
                    <a:pt x="32780" y="5362"/>
                    <a:pt x="32244" y="5821"/>
                    <a:pt x="32244" y="6434"/>
                  </a:cubicBezTo>
                  <a:lnTo>
                    <a:pt x="32244" y="9880"/>
                  </a:lnTo>
                  <a:cubicBezTo>
                    <a:pt x="32244" y="10416"/>
                    <a:pt x="32780" y="10952"/>
                    <a:pt x="33316" y="10952"/>
                  </a:cubicBezTo>
                  <a:lnTo>
                    <a:pt x="36762" y="10952"/>
                  </a:lnTo>
                  <a:cubicBezTo>
                    <a:pt x="37375" y="10952"/>
                    <a:pt x="37835" y="10416"/>
                    <a:pt x="37835" y="9880"/>
                  </a:cubicBezTo>
                  <a:lnTo>
                    <a:pt x="37835" y="6434"/>
                  </a:lnTo>
                  <a:cubicBezTo>
                    <a:pt x="37835" y="5821"/>
                    <a:pt x="37375" y="5362"/>
                    <a:pt x="36762" y="5362"/>
                  </a:cubicBezTo>
                  <a:close/>
                  <a:moveTo>
                    <a:pt x="78197" y="22134"/>
                  </a:moveTo>
                  <a:cubicBezTo>
                    <a:pt x="84860" y="22134"/>
                    <a:pt x="88459" y="26806"/>
                    <a:pt x="88536" y="35231"/>
                  </a:cubicBezTo>
                  <a:lnTo>
                    <a:pt x="66172" y="35231"/>
                  </a:lnTo>
                  <a:cubicBezTo>
                    <a:pt x="67015" y="27495"/>
                    <a:pt x="71916" y="22134"/>
                    <a:pt x="78197" y="22134"/>
                  </a:cubicBezTo>
                  <a:close/>
                  <a:moveTo>
                    <a:pt x="133340" y="22134"/>
                  </a:moveTo>
                  <a:cubicBezTo>
                    <a:pt x="137016" y="22211"/>
                    <a:pt x="140080" y="23589"/>
                    <a:pt x="143603" y="26729"/>
                  </a:cubicBezTo>
                  <a:lnTo>
                    <a:pt x="143603" y="48097"/>
                  </a:lnTo>
                  <a:cubicBezTo>
                    <a:pt x="139697" y="52080"/>
                    <a:pt x="136250" y="53841"/>
                    <a:pt x="132574" y="53841"/>
                  </a:cubicBezTo>
                  <a:cubicBezTo>
                    <a:pt x="125298" y="53841"/>
                    <a:pt x="120933" y="47867"/>
                    <a:pt x="120933" y="37988"/>
                  </a:cubicBezTo>
                  <a:cubicBezTo>
                    <a:pt x="120933" y="29104"/>
                    <a:pt x="126370" y="22134"/>
                    <a:pt x="133340" y="22134"/>
                  </a:cubicBezTo>
                  <a:close/>
                  <a:moveTo>
                    <a:pt x="460" y="5515"/>
                  </a:moveTo>
                  <a:cubicBezTo>
                    <a:pt x="230" y="5515"/>
                    <a:pt x="0" y="5744"/>
                    <a:pt x="0" y="6051"/>
                  </a:cubicBezTo>
                  <a:lnTo>
                    <a:pt x="0" y="56369"/>
                  </a:lnTo>
                  <a:cubicBezTo>
                    <a:pt x="0" y="56675"/>
                    <a:pt x="230" y="56905"/>
                    <a:pt x="460" y="56905"/>
                  </a:cubicBezTo>
                  <a:lnTo>
                    <a:pt x="27189" y="56905"/>
                  </a:lnTo>
                  <a:cubicBezTo>
                    <a:pt x="27495" y="56905"/>
                    <a:pt x="27648" y="56675"/>
                    <a:pt x="27648" y="56369"/>
                  </a:cubicBezTo>
                  <a:lnTo>
                    <a:pt x="27648" y="53305"/>
                  </a:lnTo>
                  <a:cubicBezTo>
                    <a:pt x="27648" y="53152"/>
                    <a:pt x="27495" y="52922"/>
                    <a:pt x="27189" y="52922"/>
                  </a:cubicBezTo>
                  <a:lnTo>
                    <a:pt x="4519" y="52922"/>
                  </a:lnTo>
                  <a:lnTo>
                    <a:pt x="4519" y="6051"/>
                  </a:lnTo>
                  <a:cubicBezTo>
                    <a:pt x="4519" y="5744"/>
                    <a:pt x="4289" y="5515"/>
                    <a:pt x="4059" y="5515"/>
                  </a:cubicBezTo>
                  <a:close/>
                  <a:moveTo>
                    <a:pt x="58054" y="0"/>
                  </a:moveTo>
                  <a:cubicBezTo>
                    <a:pt x="51850" y="0"/>
                    <a:pt x="48480" y="4136"/>
                    <a:pt x="48480" y="11489"/>
                  </a:cubicBezTo>
                  <a:lnTo>
                    <a:pt x="48480" y="19224"/>
                  </a:lnTo>
                  <a:lnTo>
                    <a:pt x="43809" y="19530"/>
                  </a:lnTo>
                  <a:cubicBezTo>
                    <a:pt x="43579" y="19530"/>
                    <a:pt x="43349" y="19760"/>
                    <a:pt x="43349" y="19990"/>
                  </a:cubicBezTo>
                  <a:lnTo>
                    <a:pt x="43349" y="22594"/>
                  </a:lnTo>
                  <a:cubicBezTo>
                    <a:pt x="43349" y="22900"/>
                    <a:pt x="43579" y="23053"/>
                    <a:pt x="43809" y="23053"/>
                  </a:cubicBezTo>
                  <a:lnTo>
                    <a:pt x="48480" y="23053"/>
                  </a:lnTo>
                  <a:lnTo>
                    <a:pt x="48480" y="56369"/>
                  </a:lnTo>
                  <a:cubicBezTo>
                    <a:pt x="48480" y="56675"/>
                    <a:pt x="48634" y="56905"/>
                    <a:pt x="48940" y="56905"/>
                  </a:cubicBezTo>
                  <a:lnTo>
                    <a:pt x="52310" y="56905"/>
                  </a:lnTo>
                  <a:cubicBezTo>
                    <a:pt x="52540" y="56905"/>
                    <a:pt x="52769" y="56675"/>
                    <a:pt x="52769" y="56369"/>
                  </a:cubicBezTo>
                  <a:lnTo>
                    <a:pt x="52769" y="23053"/>
                  </a:lnTo>
                  <a:lnTo>
                    <a:pt x="60811" y="23053"/>
                  </a:lnTo>
                  <a:cubicBezTo>
                    <a:pt x="61117" y="23053"/>
                    <a:pt x="61271" y="22900"/>
                    <a:pt x="61271" y="22594"/>
                  </a:cubicBezTo>
                  <a:lnTo>
                    <a:pt x="61271" y="19607"/>
                  </a:lnTo>
                  <a:cubicBezTo>
                    <a:pt x="61271" y="19454"/>
                    <a:pt x="61117" y="19224"/>
                    <a:pt x="60811" y="19224"/>
                  </a:cubicBezTo>
                  <a:lnTo>
                    <a:pt x="52769" y="19224"/>
                  </a:lnTo>
                  <a:lnTo>
                    <a:pt x="52769" y="11795"/>
                  </a:lnTo>
                  <a:cubicBezTo>
                    <a:pt x="52769" y="6510"/>
                    <a:pt x="54454" y="3906"/>
                    <a:pt x="58054" y="3906"/>
                  </a:cubicBezTo>
                  <a:cubicBezTo>
                    <a:pt x="59432" y="3906"/>
                    <a:pt x="60888" y="4289"/>
                    <a:pt x="62266" y="4902"/>
                  </a:cubicBezTo>
                  <a:cubicBezTo>
                    <a:pt x="62305" y="4940"/>
                    <a:pt x="62362" y="4959"/>
                    <a:pt x="62429" y="4959"/>
                  </a:cubicBezTo>
                  <a:cubicBezTo>
                    <a:pt x="62496" y="4959"/>
                    <a:pt x="62573" y="4940"/>
                    <a:pt x="62649" y="4902"/>
                  </a:cubicBezTo>
                  <a:lnTo>
                    <a:pt x="62879" y="4596"/>
                  </a:lnTo>
                  <a:lnTo>
                    <a:pt x="63875" y="1839"/>
                  </a:lnTo>
                  <a:cubicBezTo>
                    <a:pt x="63951" y="1609"/>
                    <a:pt x="63875" y="1379"/>
                    <a:pt x="63568" y="1226"/>
                  </a:cubicBezTo>
                  <a:cubicBezTo>
                    <a:pt x="61730" y="460"/>
                    <a:pt x="59739" y="0"/>
                    <a:pt x="58054" y="0"/>
                  </a:cubicBezTo>
                  <a:close/>
                  <a:moveTo>
                    <a:pt x="33316" y="19224"/>
                  </a:moveTo>
                  <a:cubicBezTo>
                    <a:pt x="33010" y="19224"/>
                    <a:pt x="32856" y="19454"/>
                    <a:pt x="32856" y="19760"/>
                  </a:cubicBezTo>
                  <a:lnTo>
                    <a:pt x="32856" y="56522"/>
                  </a:lnTo>
                  <a:cubicBezTo>
                    <a:pt x="32856" y="56752"/>
                    <a:pt x="33010" y="56981"/>
                    <a:pt x="33316" y="56981"/>
                  </a:cubicBezTo>
                  <a:lnTo>
                    <a:pt x="36686" y="56981"/>
                  </a:lnTo>
                  <a:cubicBezTo>
                    <a:pt x="36992" y="56981"/>
                    <a:pt x="37145" y="56752"/>
                    <a:pt x="37145" y="56522"/>
                  </a:cubicBezTo>
                  <a:lnTo>
                    <a:pt x="37145" y="19760"/>
                  </a:lnTo>
                  <a:cubicBezTo>
                    <a:pt x="37145" y="19454"/>
                    <a:pt x="36992" y="19224"/>
                    <a:pt x="36686" y="19224"/>
                  </a:cubicBezTo>
                  <a:close/>
                  <a:moveTo>
                    <a:pt x="113350" y="18381"/>
                  </a:moveTo>
                  <a:cubicBezTo>
                    <a:pt x="109521" y="18381"/>
                    <a:pt x="105921" y="20756"/>
                    <a:pt x="103088" y="25274"/>
                  </a:cubicBezTo>
                  <a:lnTo>
                    <a:pt x="102858" y="19760"/>
                  </a:lnTo>
                  <a:cubicBezTo>
                    <a:pt x="102858" y="19454"/>
                    <a:pt x="102628" y="19224"/>
                    <a:pt x="102322" y="19224"/>
                  </a:cubicBezTo>
                  <a:lnTo>
                    <a:pt x="99488" y="19224"/>
                  </a:lnTo>
                  <a:cubicBezTo>
                    <a:pt x="99182" y="19224"/>
                    <a:pt x="99029" y="19454"/>
                    <a:pt x="99029" y="19760"/>
                  </a:cubicBezTo>
                  <a:lnTo>
                    <a:pt x="99029" y="56522"/>
                  </a:lnTo>
                  <a:cubicBezTo>
                    <a:pt x="99029" y="56752"/>
                    <a:pt x="99182" y="56981"/>
                    <a:pt x="99488" y="56981"/>
                  </a:cubicBezTo>
                  <a:lnTo>
                    <a:pt x="102858" y="56981"/>
                  </a:lnTo>
                  <a:cubicBezTo>
                    <a:pt x="103088" y="56981"/>
                    <a:pt x="103317" y="56752"/>
                    <a:pt x="103317" y="56522"/>
                  </a:cubicBezTo>
                  <a:lnTo>
                    <a:pt x="103317" y="31631"/>
                  </a:lnTo>
                  <a:cubicBezTo>
                    <a:pt x="105615" y="25887"/>
                    <a:pt x="109138" y="22517"/>
                    <a:pt x="112891" y="22517"/>
                  </a:cubicBezTo>
                  <a:cubicBezTo>
                    <a:pt x="114193" y="22517"/>
                    <a:pt x="114806" y="22670"/>
                    <a:pt x="116031" y="23053"/>
                  </a:cubicBezTo>
                  <a:lnTo>
                    <a:pt x="116414" y="23053"/>
                  </a:lnTo>
                  <a:cubicBezTo>
                    <a:pt x="116491" y="22977"/>
                    <a:pt x="116644" y="22900"/>
                    <a:pt x="116644" y="22823"/>
                  </a:cubicBezTo>
                  <a:lnTo>
                    <a:pt x="117410" y="19760"/>
                  </a:lnTo>
                  <a:cubicBezTo>
                    <a:pt x="117486" y="19454"/>
                    <a:pt x="117410" y="19224"/>
                    <a:pt x="117180" y="19147"/>
                  </a:cubicBezTo>
                  <a:cubicBezTo>
                    <a:pt x="116031" y="18611"/>
                    <a:pt x="114882" y="18381"/>
                    <a:pt x="113350" y="18381"/>
                  </a:cubicBezTo>
                  <a:close/>
                  <a:moveTo>
                    <a:pt x="78197" y="18305"/>
                  </a:moveTo>
                  <a:cubicBezTo>
                    <a:pt x="70231" y="18305"/>
                    <a:pt x="61730" y="25274"/>
                    <a:pt x="61730" y="38141"/>
                  </a:cubicBezTo>
                  <a:cubicBezTo>
                    <a:pt x="61730" y="49706"/>
                    <a:pt x="68929" y="57824"/>
                    <a:pt x="79192" y="57824"/>
                  </a:cubicBezTo>
                  <a:cubicBezTo>
                    <a:pt x="84630" y="57824"/>
                    <a:pt x="88000" y="55986"/>
                    <a:pt x="91063" y="54224"/>
                  </a:cubicBezTo>
                  <a:cubicBezTo>
                    <a:pt x="91217" y="54071"/>
                    <a:pt x="91370" y="53841"/>
                    <a:pt x="91217" y="53535"/>
                  </a:cubicBezTo>
                  <a:lnTo>
                    <a:pt x="89838" y="50931"/>
                  </a:lnTo>
                  <a:cubicBezTo>
                    <a:pt x="89685" y="50854"/>
                    <a:pt x="89608" y="50778"/>
                    <a:pt x="89532" y="50778"/>
                  </a:cubicBezTo>
                  <a:cubicBezTo>
                    <a:pt x="89378" y="50778"/>
                    <a:pt x="89225" y="50778"/>
                    <a:pt x="89149" y="50854"/>
                  </a:cubicBezTo>
                  <a:cubicBezTo>
                    <a:pt x="86085" y="53075"/>
                    <a:pt x="83022" y="53994"/>
                    <a:pt x="79575" y="53994"/>
                  </a:cubicBezTo>
                  <a:cubicBezTo>
                    <a:pt x="71763" y="53994"/>
                    <a:pt x="66555" y="47944"/>
                    <a:pt x="66249" y="39060"/>
                  </a:cubicBezTo>
                  <a:lnTo>
                    <a:pt x="92212" y="39060"/>
                  </a:lnTo>
                  <a:cubicBezTo>
                    <a:pt x="92365" y="39060"/>
                    <a:pt x="92595" y="38907"/>
                    <a:pt x="92672" y="38677"/>
                  </a:cubicBezTo>
                  <a:cubicBezTo>
                    <a:pt x="92825" y="37758"/>
                    <a:pt x="92825" y="36686"/>
                    <a:pt x="92825" y="35843"/>
                  </a:cubicBezTo>
                  <a:cubicBezTo>
                    <a:pt x="92672" y="24815"/>
                    <a:pt x="87311" y="18305"/>
                    <a:pt x="78197" y="18305"/>
                  </a:cubicBezTo>
                  <a:close/>
                  <a:moveTo>
                    <a:pt x="133187" y="18381"/>
                  </a:moveTo>
                  <a:cubicBezTo>
                    <a:pt x="123383" y="18381"/>
                    <a:pt x="116414" y="26729"/>
                    <a:pt x="116414" y="38217"/>
                  </a:cubicBezTo>
                  <a:cubicBezTo>
                    <a:pt x="116414" y="50548"/>
                    <a:pt x="122235" y="57900"/>
                    <a:pt x="132115" y="57900"/>
                  </a:cubicBezTo>
                  <a:cubicBezTo>
                    <a:pt x="136174" y="57900"/>
                    <a:pt x="140156" y="56062"/>
                    <a:pt x="143909" y="52692"/>
                  </a:cubicBezTo>
                  <a:lnTo>
                    <a:pt x="144215" y="56598"/>
                  </a:lnTo>
                  <a:cubicBezTo>
                    <a:pt x="144215" y="56828"/>
                    <a:pt x="144369" y="57058"/>
                    <a:pt x="144675" y="57058"/>
                  </a:cubicBezTo>
                  <a:lnTo>
                    <a:pt x="147509" y="57058"/>
                  </a:lnTo>
                  <a:cubicBezTo>
                    <a:pt x="147815" y="57058"/>
                    <a:pt x="148045" y="56828"/>
                    <a:pt x="148045" y="56598"/>
                  </a:cubicBezTo>
                  <a:lnTo>
                    <a:pt x="148045" y="19760"/>
                  </a:lnTo>
                  <a:cubicBezTo>
                    <a:pt x="147892" y="19454"/>
                    <a:pt x="147738" y="19224"/>
                    <a:pt x="147432" y="19224"/>
                  </a:cubicBezTo>
                  <a:lnTo>
                    <a:pt x="144445" y="19224"/>
                  </a:lnTo>
                  <a:cubicBezTo>
                    <a:pt x="144215" y="19224"/>
                    <a:pt x="143986" y="19454"/>
                    <a:pt x="143986" y="19760"/>
                  </a:cubicBezTo>
                  <a:lnTo>
                    <a:pt x="143833" y="22517"/>
                  </a:lnTo>
                  <a:cubicBezTo>
                    <a:pt x="140616" y="19990"/>
                    <a:pt x="137552" y="18381"/>
                    <a:pt x="133187" y="18381"/>
                  </a:cubicBezTo>
                  <a:close/>
                  <a:moveTo>
                    <a:pt x="152257" y="19147"/>
                  </a:moveTo>
                  <a:cubicBezTo>
                    <a:pt x="152027" y="19147"/>
                    <a:pt x="151951" y="19224"/>
                    <a:pt x="151874" y="19377"/>
                  </a:cubicBezTo>
                  <a:cubicBezTo>
                    <a:pt x="151721" y="19454"/>
                    <a:pt x="151721" y="19607"/>
                    <a:pt x="151874" y="19837"/>
                  </a:cubicBezTo>
                  <a:lnTo>
                    <a:pt x="166886" y="57058"/>
                  </a:lnTo>
                  <a:lnTo>
                    <a:pt x="165890" y="60121"/>
                  </a:lnTo>
                  <a:cubicBezTo>
                    <a:pt x="164511" y="64410"/>
                    <a:pt x="161831" y="69542"/>
                    <a:pt x="156929" y="69542"/>
                  </a:cubicBezTo>
                  <a:cubicBezTo>
                    <a:pt x="155933" y="69542"/>
                    <a:pt x="154785" y="69235"/>
                    <a:pt x="154019" y="68929"/>
                  </a:cubicBezTo>
                  <a:lnTo>
                    <a:pt x="153636" y="68929"/>
                  </a:lnTo>
                  <a:lnTo>
                    <a:pt x="153406" y="69235"/>
                  </a:lnTo>
                  <a:lnTo>
                    <a:pt x="152564" y="72222"/>
                  </a:lnTo>
                  <a:cubicBezTo>
                    <a:pt x="152487" y="72375"/>
                    <a:pt x="152717" y="72682"/>
                    <a:pt x="152870" y="72758"/>
                  </a:cubicBezTo>
                  <a:cubicBezTo>
                    <a:pt x="153942" y="73218"/>
                    <a:pt x="155474" y="73524"/>
                    <a:pt x="156852" y="73524"/>
                  </a:cubicBezTo>
                  <a:cubicBezTo>
                    <a:pt x="162443" y="73524"/>
                    <a:pt x="166886" y="69235"/>
                    <a:pt x="169643" y="61040"/>
                  </a:cubicBezTo>
                  <a:lnTo>
                    <a:pt x="184118" y="19683"/>
                  </a:lnTo>
                  <a:cubicBezTo>
                    <a:pt x="184194" y="19683"/>
                    <a:pt x="184118" y="19530"/>
                    <a:pt x="184041" y="19454"/>
                  </a:cubicBezTo>
                  <a:cubicBezTo>
                    <a:pt x="183888" y="19377"/>
                    <a:pt x="183811" y="19224"/>
                    <a:pt x="183658" y="19224"/>
                  </a:cubicBezTo>
                  <a:lnTo>
                    <a:pt x="180212" y="19224"/>
                  </a:lnTo>
                  <a:cubicBezTo>
                    <a:pt x="179982" y="19224"/>
                    <a:pt x="179829" y="19377"/>
                    <a:pt x="179676" y="19530"/>
                  </a:cubicBezTo>
                  <a:lnTo>
                    <a:pt x="171864" y="42583"/>
                  </a:lnTo>
                  <a:cubicBezTo>
                    <a:pt x="171481" y="43885"/>
                    <a:pt x="171021" y="45187"/>
                    <a:pt x="170638" y="46565"/>
                  </a:cubicBezTo>
                  <a:cubicBezTo>
                    <a:pt x="170026" y="48480"/>
                    <a:pt x="169336" y="50395"/>
                    <a:pt x="168800" y="52080"/>
                  </a:cubicBezTo>
                  <a:cubicBezTo>
                    <a:pt x="168034" y="50165"/>
                    <a:pt x="167268" y="48097"/>
                    <a:pt x="166503" y="46029"/>
                  </a:cubicBezTo>
                  <a:cubicBezTo>
                    <a:pt x="166043" y="44804"/>
                    <a:pt x="165507" y="43655"/>
                    <a:pt x="165124" y="42506"/>
                  </a:cubicBezTo>
                  <a:lnTo>
                    <a:pt x="156316" y="19454"/>
                  </a:lnTo>
                  <a:cubicBezTo>
                    <a:pt x="156240" y="19224"/>
                    <a:pt x="156087" y="19147"/>
                    <a:pt x="155857" y="19147"/>
                  </a:cubicBezTo>
                  <a:close/>
                </a:path>
              </a:pathLst>
            </a:custGeom>
            <a:solidFill>
              <a:srgbClr val="1018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TextBox 11">
            <a:extLst>
              <a:ext uri="{FF2B5EF4-FFF2-40B4-BE49-F238E27FC236}">
                <a16:creationId xmlns:a16="http://schemas.microsoft.com/office/drawing/2014/main" id="{A61D82C4-44CD-4448-B802-0BF3ED147052}"/>
              </a:ext>
            </a:extLst>
          </p:cNvPr>
          <p:cNvSpPr txBox="1"/>
          <p:nvPr userDrawn="1"/>
        </p:nvSpPr>
        <p:spPr>
          <a:xfrm>
            <a:off x="8591198" y="4692230"/>
            <a:ext cx="324128" cy="246221"/>
          </a:xfrm>
          <a:prstGeom prst="rect">
            <a:avLst/>
          </a:prstGeom>
          <a:noFill/>
        </p:spPr>
        <p:txBody>
          <a:bodyPr wrap="square" rtlCol="0">
            <a:spAutoFit/>
          </a:bodyPr>
          <a:lstStyle/>
          <a:p>
            <a:pPr algn="ctr"/>
            <a:fld id="{A2274171-4058-084B-B538-5F10F70A544F}" type="slidenum">
              <a:rPr lang="en-US" sz="1000" b="0" i="0" smtClean="0">
                <a:latin typeface="Source Sans Pro Light" panose="020B0403030403020204" pitchFamily="34" charset="0"/>
              </a:rPr>
              <a:pPr algn="ctr"/>
              <a:t>‹#›</a:t>
            </a:fld>
            <a:endParaRPr lang="en-US" sz="1000" b="0" i="0" dirty="0">
              <a:latin typeface="Source Sans Pro Light" panose="020B0403030403020204" pitchFamily="34" charset="0"/>
            </a:endParaRPr>
          </a:p>
        </p:txBody>
      </p:sp>
    </p:spTree>
  </p:cSld>
  <p:clrMapOvr>
    <a:masterClrMapping/>
  </p:clrMapOvr>
  <p:extLst>
    <p:ext uri="{DCECCB84-F9BA-43D5-87BE-67443E8EF086}">
      <p15:sldGuideLst xmlns:p15="http://schemas.microsoft.com/office/powerpoint/2012/main">
        <p15:guide id="1" pos="3072">
          <p15:clr>
            <a:schemeClr val="accent4"/>
          </p15:clr>
        </p15:guide>
        <p15:guide id="2" pos="5577">
          <p15:clr>
            <a:schemeClr val="accent4"/>
          </p15:clr>
        </p15:guide>
        <p15:guide id="3" pos="3049">
          <p15:clr>
            <a:schemeClr val="accent5"/>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99b Blank Slide - blue">
  <p:cSld name="TITLE_1_1_1_1">
    <p:bg>
      <p:bgPr>
        <a:solidFill>
          <a:srgbClr val="0B63CE"/>
        </a:solidFill>
        <a:effectLst/>
      </p:bgPr>
    </p:bg>
    <p:spTree>
      <p:nvGrpSpPr>
        <p:cNvPr id="1" name="Shape 7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99b Blank Slide - blue" preserve="1">
  <p:cSld name="1_99b Blank Slide - blue">
    <p:bg>
      <p:bgPr>
        <a:solidFill>
          <a:srgbClr val="0B63CE"/>
        </a:solidFill>
        <a:effectLst/>
      </p:bgPr>
    </p:bg>
    <p:spTree>
      <p:nvGrpSpPr>
        <p:cNvPr id="1" name="Shape 71"/>
        <p:cNvGrpSpPr/>
        <p:nvPr/>
      </p:nvGrpSpPr>
      <p:grpSpPr>
        <a:xfrm>
          <a:off x="0" y="0"/>
          <a:ext cx="0" cy="0"/>
          <a:chOff x="0" y="0"/>
          <a:chExt cx="0" cy="0"/>
        </a:xfrm>
      </p:grpSpPr>
      <p:cxnSp>
        <p:nvCxnSpPr>
          <p:cNvPr id="2" name="Google Shape;47;p7">
            <a:extLst>
              <a:ext uri="{FF2B5EF4-FFF2-40B4-BE49-F238E27FC236}">
                <a16:creationId xmlns:a16="http://schemas.microsoft.com/office/drawing/2014/main" id="{C7BEE12E-C3F8-6E4A-9955-F4E1E3871066}"/>
              </a:ext>
            </a:extLst>
          </p:cNvPr>
          <p:cNvCxnSpPr>
            <a:cxnSpLocks/>
          </p:cNvCxnSpPr>
          <p:nvPr userDrawn="1"/>
        </p:nvCxnSpPr>
        <p:spPr>
          <a:xfrm>
            <a:off x="312612" y="4600932"/>
            <a:ext cx="8541000" cy="0"/>
          </a:xfrm>
          <a:prstGeom prst="straightConnector1">
            <a:avLst/>
          </a:prstGeom>
          <a:noFill/>
          <a:ln w="9525" cap="flat" cmpd="sng">
            <a:solidFill>
              <a:schemeClr val="bg1">
                <a:lumMod val="95000"/>
              </a:schemeClr>
            </a:solidFill>
            <a:prstDash val="solid"/>
            <a:round/>
            <a:headEnd type="none" w="med" len="med"/>
            <a:tailEnd type="none" w="med" len="med"/>
          </a:ln>
        </p:spPr>
      </p:cxnSp>
      <p:grpSp>
        <p:nvGrpSpPr>
          <p:cNvPr id="22" name="Google Shape;154;p23">
            <a:extLst>
              <a:ext uri="{FF2B5EF4-FFF2-40B4-BE49-F238E27FC236}">
                <a16:creationId xmlns:a16="http://schemas.microsoft.com/office/drawing/2014/main" id="{E6F578A1-248B-454E-9F79-4FE4452DA68F}"/>
              </a:ext>
            </a:extLst>
          </p:cNvPr>
          <p:cNvGrpSpPr/>
          <p:nvPr userDrawn="1"/>
        </p:nvGrpSpPr>
        <p:grpSpPr>
          <a:xfrm>
            <a:off x="311657" y="4719125"/>
            <a:ext cx="626541" cy="183261"/>
            <a:chOff x="621050" y="1967150"/>
            <a:chExt cx="6280250" cy="1838125"/>
          </a:xfrm>
        </p:grpSpPr>
        <p:sp>
          <p:nvSpPr>
            <p:cNvPr id="23" name="Google Shape;155;p23">
              <a:extLst>
                <a:ext uri="{FF2B5EF4-FFF2-40B4-BE49-F238E27FC236}">
                  <a16:creationId xmlns:a16="http://schemas.microsoft.com/office/drawing/2014/main" id="{B0A76353-D634-2447-9FB3-56E15F1AEDA4}"/>
                </a:ext>
              </a:extLst>
            </p:cNvPr>
            <p:cNvSpPr/>
            <p:nvPr/>
          </p:nvSpPr>
          <p:spPr>
            <a:xfrm>
              <a:off x="621050" y="2110750"/>
              <a:ext cx="1292450" cy="1292425"/>
            </a:xfrm>
            <a:custGeom>
              <a:avLst/>
              <a:gdLst/>
              <a:ahLst/>
              <a:cxnLst/>
              <a:rect l="l" t="t" r="r" b="b"/>
              <a:pathLst>
                <a:path w="51698" h="51697" extrusionOk="0">
                  <a:moveTo>
                    <a:pt x="1" y="3830"/>
                  </a:moveTo>
                  <a:cubicBezTo>
                    <a:pt x="1" y="1685"/>
                    <a:pt x="1686" y="0"/>
                    <a:pt x="3830" y="0"/>
                  </a:cubicBezTo>
                  <a:lnTo>
                    <a:pt x="47868" y="0"/>
                  </a:lnTo>
                  <a:cubicBezTo>
                    <a:pt x="50013" y="0"/>
                    <a:pt x="51698" y="1685"/>
                    <a:pt x="51698" y="3830"/>
                  </a:cubicBezTo>
                  <a:lnTo>
                    <a:pt x="51698" y="47868"/>
                  </a:lnTo>
                  <a:cubicBezTo>
                    <a:pt x="51698" y="50012"/>
                    <a:pt x="50013" y="51697"/>
                    <a:pt x="47868" y="51697"/>
                  </a:cubicBezTo>
                  <a:lnTo>
                    <a:pt x="3830" y="51697"/>
                  </a:lnTo>
                  <a:cubicBezTo>
                    <a:pt x="1686" y="51697"/>
                    <a:pt x="1" y="50012"/>
                    <a:pt x="1" y="47868"/>
                  </a:cubicBezTo>
                  <a:close/>
                  <a:moveTo>
                    <a:pt x="7659" y="8655"/>
                  </a:moveTo>
                  <a:cubicBezTo>
                    <a:pt x="7659" y="8119"/>
                    <a:pt x="8119" y="7659"/>
                    <a:pt x="8655" y="7659"/>
                  </a:cubicBezTo>
                  <a:lnTo>
                    <a:pt x="14399" y="7659"/>
                  </a:lnTo>
                  <a:cubicBezTo>
                    <a:pt x="14859" y="7659"/>
                    <a:pt x="15318" y="8119"/>
                    <a:pt x="15318" y="8655"/>
                  </a:cubicBezTo>
                  <a:lnTo>
                    <a:pt x="15318" y="14399"/>
                  </a:lnTo>
                  <a:cubicBezTo>
                    <a:pt x="15318" y="14858"/>
                    <a:pt x="14859" y="15318"/>
                    <a:pt x="14399" y="15318"/>
                  </a:cubicBezTo>
                  <a:lnTo>
                    <a:pt x="8655" y="15318"/>
                  </a:lnTo>
                  <a:cubicBezTo>
                    <a:pt x="8119" y="15318"/>
                    <a:pt x="7659" y="14858"/>
                    <a:pt x="7659" y="14399"/>
                  </a:cubicBezTo>
                  <a:close/>
                  <a:moveTo>
                    <a:pt x="18229" y="7659"/>
                  </a:moveTo>
                  <a:cubicBezTo>
                    <a:pt x="17692" y="7659"/>
                    <a:pt x="17233" y="8119"/>
                    <a:pt x="17233" y="8655"/>
                  </a:cubicBezTo>
                  <a:lnTo>
                    <a:pt x="17233" y="14399"/>
                  </a:lnTo>
                  <a:cubicBezTo>
                    <a:pt x="17233" y="14858"/>
                    <a:pt x="17692" y="15318"/>
                    <a:pt x="18229" y="15318"/>
                  </a:cubicBezTo>
                  <a:lnTo>
                    <a:pt x="23973" y="15318"/>
                  </a:lnTo>
                  <a:cubicBezTo>
                    <a:pt x="24432" y="15318"/>
                    <a:pt x="24892" y="14858"/>
                    <a:pt x="24892" y="14399"/>
                  </a:cubicBezTo>
                  <a:lnTo>
                    <a:pt x="24892" y="8655"/>
                  </a:lnTo>
                  <a:cubicBezTo>
                    <a:pt x="24892" y="8119"/>
                    <a:pt x="24432" y="7659"/>
                    <a:pt x="23973" y="7659"/>
                  </a:cubicBezTo>
                  <a:close/>
                  <a:moveTo>
                    <a:pt x="26806" y="8655"/>
                  </a:moveTo>
                  <a:cubicBezTo>
                    <a:pt x="26806" y="8119"/>
                    <a:pt x="27266" y="7659"/>
                    <a:pt x="27802" y="7659"/>
                  </a:cubicBezTo>
                  <a:lnTo>
                    <a:pt x="33546" y="7659"/>
                  </a:lnTo>
                  <a:cubicBezTo>
                    <a:pt x="34006" y="7659"/>
                    <a:pt x="34465" y="8119"/>
                    <a:pt x="34465" y="8655"/>
                  </a:cubicBezTo>
                  <a:lnTo>
                    <a:pt x="34465" y="14399"/>
                  </a:lnTo>
                  <a:cubicBezTo>
                    <a:pt x="34465" y="14858"/>
                    <a:pt x="34006" y="15318"/>
                    <a:pt x="33546" y="15318"/>
                  </a:cubicBezTo>
                  <a:lnTo>
                    <a:pt x="27802" y="15318"/>
                  </a:lnTo>
                  <a:cubicBezTo>
                    <a:pt x="27266" y="15318"/>
                    <a:pt x="26806" y="14858"/>
                    <a:pt x="26806" y="14399"/>
                  </a:cubicBezTo>
                  <a:close/>
                  <a:moveTo>
                    <a:pt x="8655" y="17233"/>
                  </a:moveTo>
                  <a:cubicBezTo>
                    <a:pt x="8119" y="17233"/>
                    <a:pt x="7659" y="17692"/>
                    <a:pt x="7659" y="18228"/>
                  </a:cubicBezTo>
                  <a:lnTo>
                    <a:pt x="7659" y="23972"/>
                  </a:lnTo>
                  <a:cubicBezTo>
                    <a:pt x="7659" y="24432"/>
                    <a:pt x="8119" y="24891"/>
                    <a:pt x="8655" y="24891"/>
                  </a:cubicBezTo>
                  <a:lnTo>
                    <a:pt x="14399" y="24891"/>
                  </a:lnTo>
                  <a:cubicBezTo>
                    <a:pt x="14859" y="24891"/>
                    <a:pt x="15318" y="24432"/>
                    <a:pt x="15318" y="23972"/>
                  </a:cubicBezTo>
                  <a:lnTo>
                    <a:pt x="15318" y="18228"/>
                  </a:lnTo>
                  <a:cubicBezTo>
                    <a:pt x="15318" y="17692"/>
                    <a:pt x="14859" y="17233"/>
                    <a:pt x="14399" y="17233"/>
                  </a:cubicBezTo>
                  <a:close/>
                  <a:moveTo>
                    <a:pt x="17233" y="18228"/>
                  </a:moveTo>
                  <a:cubicBezTo>
                    <a:pt x="17233" y="17692"/>
                    <a:pt x="17692" y="17233"/>
                    <a:pt x="18229" y="17233"/>
                  </a:cubicBezTo>
                  <a:lnTo>
                    <a:pt x="23973" y="17233"/>
                  </a:lnTo>
                  <a:cubicBezTo>
                    <a:pt x="24432" y="17233"/>
                    <a:pt x="24892" y="17692"/>
                    <a:pt x="24892" y="18228"/>
                  </a:cubicBezTo>
                  <a:lnTo>
                    <a:pt x="24892" y="23972"/>
                  </a:lnTo>
                  <a:cubicBezTo>
                    <a:pt x="24892" y="24432"/>
                    <a:pt x="24432" y="24891"/>
                    <a:pt x="23973" y="24891"/>
                  </a:cubicBezTo>
                  <a:lnTo>
                    <a:pt x="18229" y="24891"/>
                  </a:lnTo>
                  <a:cubicBezTo>
                    <a:pt x="17692" y="24891"/>
                    <a:pt x="17233" y="24432"/>
                    <a:pt x="17233" y="23972"/>
                  </a:cubicBezTo>
                  <a:close/>
                  <a:moveTo>
                    <a:pt x="37376" y="17233"/>
                  </a:moveTo>
                  <a:cubicBezTo>
                    <a:pt x="36839" y="17233"/>
                    <a:pt x="36380" y="17692"/>
                    <a:pt x="36380" y="18228"/>
                  </a:cubicBezTo>
                  <a:lnTo>
                    <a:pt x="36380" y="23972"/>
                  </a:lnTo>
                  <a:cubicBezTo>
                    <a:pt x="36380" y="24432"/>
                    <a:pt x="36839" y="24891"/>
                    <a:pt x="37376" y="24891"/>
                  </a:cubicBezTo>
                  <a:lnTo>
                    <a:pt x="43120" y="24891"/>
                  </a:lnTo>
                  <a:cubicBezTo>
                    <a:pt x="43579" y="24891"/>
                    <a:pt x="44039" y="24432"/>
                    <a:pt x="44039" y="23972"/>
                  </a:cubicBezTo>
                  <a:lnTo>
                    <a:pt x="44039" y="18228"/>
                  </a:lnTo>
                  <a:cubicBezTo>
                    <a:pt x="44039" y="17692"/>
                    <a:pt x="43579" y="17233"/>
                    <a:pt x="43120" y="17233"/>
                  </a:cubicBezTo>
                  <a:close/>
                  <a:moveTo>
                    <a:pt x="7659" y="27802"/>
                  </a:moveTo>
                  <a:cubicBezTo>
                    <a:pt x="7659" y="27266"/>
                    <a:pt x="8119" y="26806"/>
                    <a:pt x="8655" y="26806"/>
                  </a:cubicBezTo>
                  <a:lnTo>
                    <a:pt x="14399" y="26806"/>
                  </a:lnTo>
                  <a:cubicBezTo>
                    <a:pt x="14859" y="26806"/>
                    <a:pt x="15318" y="27266"/>
                    <a:pt x="15318" y="27802"/>
                  </a:cubicBezTo>
                  <a:lnTo>
                    <a:pt x="15318" y="33546"/>
                  </a:lnTo>
                  <a:cubicBezTo>
                    <a:pt x="15318" y="34005"/>
                    <a:pt x="14859" y="34465"/>
                    <a:pt x="14399" y="34465"/>
                  </a:cubicBezTo>
                  <a:lnTo>
                    <a:pt x="8655" y="34465"/>
                  </a:lnTo>
                  <a:cubicBezTo>
                    <a:pt x="8119" y="34465"/>
                    <a:pt x="7659" y="34005"/>
                    <a:pt x="7659" y="33546"/>
                  </a:cubicBezTo>
                  <a:close/>
                  <a:moveTo>
                    <a:pt x="27802" y="26806"/>
                  </a:moveTo>
                  <a:cubicBezTo>
                    <a:pt x="27266" y="26806"/>
                    <a:pt x="26806" y="27266"/>
                    <a:pt x="26806" y="27802"/>
                  </a:cubicBezTo>
                  <a:lnTo>
                    <a:pt x="26806" y="33546"/>
                  </a:lnTo>
                  <a:cubicBezTo>
                    <a:pt x="26806" y="34005"/>
                    <a:pt x="27266" y="34465"/>
                    <a:pt x="27802" y="34465"/>
                  </a:cubicBezTo>
                  <a:lnTo>
                    <a:pt x="33546" y="34465"/>
                  </a:lnTo>
                  <a:cubicBezTo>
                    <a:pt x="34006" y="34465"/>
                    <a:pt x="34465" y="34005"/>
                    <a:pt x="34465" y="33546"/>
                  </a:cubicBezTo>
                  <a:lnTo>
                    <a:pt x="34465" y="27802"/>
                  </a:lnTo>
                  <a:cubicBezTo>
                    <a:pt x="34465" y="27266"/>
                    <a:pt x="34006" y="26806"/>
                    <a:pt x="33546" y="26806"/>
                  </a:cubicBezTo>
                  <a:close/>
                  <a:moveTo>
                    <a:pt x="36380" y="27802"/>
                  </a:moveTo>
                  <a:cubicBezTo>
                    <a:pt x="36380" y="27266"/>
                    <a:pt x="36839" y="26806"/>
                    <a:pt x="37376" y="26806"/>
                  </a:cubicBezTo>
                  <a:lnTo>
                    <a:pt x="43120" y="26806"/>
                  </a:lnTo>
                  <a:cubicBezTo>
                    <a:pt x="43579" y="26806"/>
                    <a:pt x="44039" y="27266"/>
                    <a:pt x="44039" y="27802"/>
                  </a:cubicBezTo>
                  <a:lnTo>
                    <a:pt x="44039" y="33546"/>
                  </a:lnTo>
                  <a:cubicBezTo>
                    <a:pt x="44039" y="34005"/>
                    <a:pt x="43579" y="34465"/>
                    <a:pt x="43120" y="34465"/>
                  </a:cubicBezTo>
                  <a:lnTo>
                    <a:pt x="37376" y="34465"/>
                  </a:lnTo>
                  <a:cubicBezTo>
                    <a:pt x="36839" y="34465"/>
                    <a:pt x="36380" y="34005"/>
                    <a:pt x="36380" y="33546"/>
                  </a:cubicBezTo>
                  <a:close/>
                  <a:moveTo>
                    <a:pt x="18229" y="36379"/>
                  </a:moveTo>
                  <a:cubicBezTo>
                    <a:pt x="17692" y="36379"/>
                    <a:pt x="17233" y="36839"/>
                    <a:pt x="17233" y="37375"/>
                  </a:cubicBezTo>
                  <a:lnTo>
                    <a:pt x="17233" y="43119"/>
                  </a:lnTo>
                  <a:cubicBezTo>
                    <a:pt x="17233" y="43579"/>
                    <a:pt x="17692" y="44038"/>
                    <a:pt x="18229" y="44038"/>
                  </a:cubicBezTo>
                  <a:lnTo>
                    <a:pt x="23973" y="44038"/>
                  </a:lnTo>
                  <a:cubicBezTo>
                    <a:pt x="24432" y="44038"/>
                    <a:pt x="24892" y="43579"/>
                    <a:pt x="24892" y="43119"/>
                  </a:cubicBezTo>
                  <a:lnTo>
                    <a:pt x="24892" y="37375"/>
                  </a:lnTo>
                  <a:cubicBezTo>
                    <a:pt x="24892" y="36839"/>
                    <a:pt x="24432" y="36379"/>
                    <a:pt x="23973" y="36379"/>
                  </a:cubicBezTo>
                  <a:close/>
                  <a:moveTo>
                    <a:pt x="26806" y="37375"/>
                  </a:moveTo>
                  <a:cubicBezTo>
                    <a:pt x="26806" y="36839"/>
                    <a:pt x="27266" y="36379"/>
                    <a:pt x="27802" y="36379"/>
                  </a:cubicBezTo>
                  <a:lnTo>
                    <a:pt x="33546" y="36379"/>
                  </a:lnTo>
                  <a:cubicBezTo>
                    <a:pt x="34006" y="36379"/>
                    <a:pt x="34465" y="36839"/>
                    <a:pt x="34465" y="37375"/>
                  </a:cubicBezTo>
                  <a:lnTo>
                    <a:pt x="34465" y="43119"/>
                  </a:lnTo>
                  <a:cubicBezTo>
                    <a:pt x="34465" y="43579"/>
                    <a:pt x="34006" y="44038"/>
                    <a:pt x="33546" y="44038"/>
                  </a:cubicBezTo>
                  <a:lnTo>
                    <a:pt x="27802" y="44038"/>
                  </a:lnTo>
                  <a:cubicBezTo>
                    <a:pt x="27266" y="44038"/>
                    <a:pt x="26806" y="43579"/>
                    <a:pt x="26806" y="43119"/>
                  </a:cubicBezTo>
                  <a:close/>
                  <a:moveTo>
                    <a:pt x="37376" y="36379"/>
                  </a:moveTo>
                  <a:cubicBezTo>
                    <a:pt x="36839" y="36379"/>
                    <a:pt x="36380" y="36839"/>
                    <a:pt x="36380" y="37375"/>
                  </a:cubicBezTo>
                  <a:lnTo>
                    <a:pt x="36380" y="43119"/>
                  </a:lnTo>
                  <a:cubicBezTo>
                    <a:pt x="36380" y="43579"/>
                    <a:pt x="36839" y="44038"/>
                    <a:pt x="37376" y="44038"/>
                  </a:cubicBezTo>
                  <a:lnTo>
                    <a:pt x="43120" y="44038"/>
                  </a:lnTo>
                  <a:cubicBezTo>
                    <a:pt x="43579" y="44038"/>
                    <a:pt x="44039" y="43579"/>
                    <a:pt x="44039" y="43119"/>
                  </a:cubicBezTo>
                  <a:lnTo>
                    <a:pt x="44039" y="37375"/>
                  </a:lnTo>
                  <a:cubicBezTo>
                    <a:pt x="44039" y="36839"/>
                    <a:pt x="43579" y="36379"/>
                    <a:pt x="43120" y="3637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6;p23">
              <a:extLst>
                <a:ext uri="{FF2B5EF4-FFF2-40B4-BE49-F238E27FC236}">
                  <a16:creationId xmlns:a16="http://schemas.microsoft.com/office/drawing/2014/main" id="{0C197D74-E24C-6F49-B54D-3DF4057BB838}"/>
                </a:ext>
              </a:extLst>
            </p:cNvPr>
            <p:cNvSpPr/>
            <p:nvPr/>
          </p:nvSpPr>
          <p:spPr>
            <a:xfrm>
              <a:off x="2296425" y="2105000"/>
              <a:ext cx="691225" cy="1284775"/>
            </a:xfrm>
            <a:custGeom>
              <a:avLst/>
              <a:gdLst/>
              <a:ahLst/>
              <a:cxnLst/>
              <a:rect l="l" t="t" r="r" b="b"/>
              <a:pathLst>
                <a:path w="27649" h="51391" extrusionOk="0">
                  <a:moveTo>
                    <a:pt x="460" y="1"/>
                  </a:moveTo>
                  <a:cubicBezTo>
                    <a:pt x="230" y="1"/>
                    <a:pt x="0" y="230"/>
                    <a:pt x="0" y="537"/>
                  </a:cubicBezTo>
                  <a:lnTo>
                    <a:pt x="0" y="50855"/>
                  </a:lnTo>
                  <a:cubicBezTo>
                    <a:pt x="0" y="51161"/>
                    <a:pt x="230" y="51391"/>
                    <a:pt x="460" y="51391"/>
                  </a:cubicBezTo>
                  <a:lnTo>
                    <a:pt x="27189" y="51391"/>
                  </a:lnTo>
                  <a:cubicBezTo>
                    <a:pt x="27495" y="51391"/>
                    <a:pt x="27648" y="51161"/>
                    <a:pt x="27648" y="50855"/>
                  </a:cubicBezTo>
                  <a:lnTo>
                    <a:pt x="27648" y="47791"/>
                  </a:lnTo>
                  <a:cubicBezTo>
                    <a:pt x="27648" y="47638"/>
                    <a:pt x="27495" y="47408"/>
                    <a:pt x="27189" y="47408"/>
                  </a:cubicBezTo>
                  <a:lnTo>
                    <a:pt x="4519" y="47408"/>
                  </a:lnTo>
                  <a:lnTo>
                    <a:pt x="4519" y="537"/>
                  </a:lnTo>
                  <a:cubicBezTo>
                    <a:pt x="4519" y="230"/>
                    <a:pt x="4289" y="1"/>
                    <a:pt x="40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57;p23">
              <a:extLst>
                <a:ext uri="{FF2B5EF4-FFF2-40B4-BE49-F238E27FC236}">
                  <a16:creationId xmlns:a16="http://schemas.microsoft.com/office/drawing/2014/main" id="{304578EA-4A4A-8944-A1D3-8DB939414855}"/>
                </a:ext>
              </a:extLst>
            </p:cNvPr>
            <p:cNvSpPr/>
            <p:nvPr/>
          </p:nvSpPr>
          <p:spPr>
            <a:xfrm>
              <a:off x="3380125" y="1967150"/>
              <a:ext cx="515100" cy="1422625"/>
            </a:xfrm>
            <a:custGeom>
              <a:avLst/>
              <a:gdLst/>
              <a:ahLst/>
              <a:cxnLst/>
              <a:rect l="l" t="t" r="r" b="b"/>
              <a:pathLst>
                <a:path w="20604" h="56905" extrusionOk="0">
                  <a:moveTo>
                    <a:pt x="14706" y="0"/>
                  </a:moveTo>
                  <a:cubicBezTo>
                    <a:pt x="8502" y="0"/>
                    <a:pt x="5132" y="4136"/>
                    <a:pt x="5132" y="11489"/>
                  </a:cubicBezTo>
                  <a:lnTo>
                    <a:pt x="5132" y="19224"/>
                  </a:lnTo>
                  <a:lnTo>
                    <a:pt x="461" y="19530"/>
                  </a:lnTo>
                  <a:cubicBezTo>
                    <a:pt x="231" y="19530"/>
                    <a:pt x="1" y="19760"/>
                    <a:pt x="1" y="19990"/>
                  </a:cubicBezTo>
                  <a:lnTo>
                    <a:pt x="1" y="22594"/>
                  </a:lnTo>
                  <a:cubicBezTo>
                    <a:pt x="1" y="22900"/>
                    <a:pt x="231" y="23053"/>
                    <a:pt x="461" y="23053"/>
                  </a:cubicBezTo>
                  <a:lnTo>
                    <a:pt x="5132" y="23053"/>
                  </a:lnTo>
                  <a:lnTo>
                    <a:pt x="5132" y="56369"/>
                  </a:lnTo>
                  <a:cubicBezTo>
                    <a:pt x="5132" y="56675"/>
                    <a:pt x="5286" y="56905"/>
                    <a:pt x="5592" y="56905"/>
                  </a:cubicBezTo>
                  <a:lnTo>
                    <a:pt x="8962" y="56905"/>
                  </a:lnTo>
                  <a:cubicBezTo>
                    <a:pt x="9192" y="56905"/>
                    <a:pt x="9421" y="56675"/>
                    <a:pt x="9421" y="56369"/>
                  </a:cubicBezTo>
                  <a:lnTo>
                    <a:pt x="9421" y="23053"/>
                  </a:lnTo>
                  <a:lnTo>
                    <a:pt x="17463" y="23053"/>
                  </a:lnTo>
                  <a:cubicBezTo>
                    <a:pt x="17769" y="23053"/>
                    <a:pt x="17923" y="22900"/>
                    <a:pt x="17923" y="22594"/>
                  </a:cubicBezTo>
                  <a:lnTo>
                    <a:pt x="17923" y="19607"/>
                  </a:lnTo>
                  <a:cubicBezTo>
                    <a:pt x="17923" y="19454"/>
                    <a:pt x="17769" y="19224"/>
                    <a:pt x="17463" y="19224"/>
                  </a:cubicBezTo>
                  <a:lnTo>
                    <a:pt x="9421" y="19224"/>
                  </a:lnTo>
                  <a:lnTo>
                    <a:pt x="9421" y="11795"/>
                  </a:lnTo>
                  <a:cubicBezTo>
                    <a:pt x="9421" y="6510"/>
                    <a:pt x="11106" y="3906"/>
                    <a:pt x="14706" y="3906"/>
                  </a:cubicBezTo>
                  <a:cubicBezTo>
                    <a:pt x="16084" y="3906"/>
                    <a:pt x="17540" y="4289"/>
                    <a:pt x="18918" y="4902"/>
                  </a:cubicBezTo>
                  <a:cubicBezTo>
                    <a:pt x="18957" y="4940"/>
                    <a:pt x="19014" y="4959"/>
                    <a:pt x="19081" y="4959"/>
                  </a:cubicBezTo>
                  <a:cubicBezTo>
                    <a:pt x="19148" y="4959"/>
                    <a:pt x="19225" y="4940"/>
                    <a:pt x="19301" y="4902"/>
                  </a:cubicBezTo>
                  <a:lnTo>
                    <a:pt x="19531" y="4596"/>
                  </a:lnTo>
                  <a:lnTo>
                    <a:pt x="20527" y="1839"/>
                  </a:lnTo>
                  <a:cubicBezTo>
                    <a:pt x="20603" y="1609"/>
                    <a:pt x="20527" y="1379"/>
                    <a:pt x="20220" y="1226"/>
                  </a:cubicBezTo>
                  <a:cubicBezTo>
                    <a:pt x="18382" y="460"/>
                    <a:pt x="16391" y="0"/>
                    <a:pt x="147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8;p23">
              <a:extLst>
                <a:ext uri="{FF2B5EF4-FFF2-40B4-BE49-F238E27FC236}">
                  <a16:creationId xmlns:a16="http://schemas.microsoft.com/office/drawing/2014/main" id="{5810A7FD-3AAA-2E42-BC00-2EED74B3206A}"/>
                </a:ext>
              </a:extLst>
            </p:cNvPr>
            <p:cNvSpPr/>
            <p:nvPr/>
          </p:nvSpPr>
          <p:spPr>
            <a:xfrm>
              <a:off x="3839675" y="2424750"/>
              <a:ext cx="777375" cy="988000"/>
            </a:xfrm>
            <a:custGeom>
              <a:avLst/>
              <a:gdLst/>
              <a:ahLst/>
              <a:cxnLst/>
              <a:rect l="l" t="t" r="r" b="b"/>
              <a:pathLst>
                <a:path w="31095" h="39520" extrusionOk="0">
                  <a:moveTo>
                    <a:pt x="16467" y="3830"/>
                  </a:moveTo>
                  <a:cubicBezTo>
                    <a:pt x="23130" y="3830"/>
                    <a:pt x="26729" y="8502"/>
                    <a:pt x="26806" y="16927"/>
                  </a:cubicBezTo>
                  <a:lnTo>
                    <a:pt x="4442" y="16927"/>
                  </a:lnTo>
                  <a:cubicBezTo>
                    <a:pt x="5285" y="9191"/>
                    <a:pt x="10186" y="3830"/>
                    <a:pt x="16467" y="3830"/>
                  </a:cubicBezTo>
                  <a:close/>
                  <a:moveTo>
                    <a:pt x="16467" y="1"/>
                  </a:moveTo>
                  <a:cubicBezTo>
                    <a:pt x="8501" y="1"/>
                    <a:pt x="0" y="6970"/>
                    <a:pt x="0" y="19837"/>
                  </a:cubicBezTo>
                  <a:cubicBezTo>
                    <a:pt x="0" y="31402"/>
                    <a:pt x="7199" y="39520"/>
                    <a:pt x="17462" y="39520"/>
                  </a:cubicBezTo>
                  <a:cubicBezTo>
                    <a:pt x="22900" y="39520"/>
                    <a:pt x="26270" y="37682"/>
                    <a:pt x="29333" y="35920"/>
                  </a:cubicBezTo>
                  <a:cubicBezTo>
                    <a:pt x="29487" y="35767"/>
                    <a:pt x="29640" y="35537"/>
                    <a:pt x="29487" y="35231"/>
                  </a:cubicBezTo>
                  <a:lnTo>
                    <a:pt x="28108" y="32627"/>
                  </a:lnTo>
                  <a:cubicBezTo>
                    <a:pt x="27955" y="32550"/>
                    <a:pt x="27878" y="32474"/>
                    <a:pt x="27802" y="32474"/>
                  </a:cubicBezTo>
                  <a:cubicBezTo>
                    <a:pt x="27648" y="32474"/>
                    <a:pt x="27495" y="32474"/>
                    <a:pt x="27419" y="32550"/>
                  </a:cubicBezTo>
                  <a:cubicBezTo>
                    <a:pt x="24355" y="34771"/>
                    <a:pt x="21292" y="35690"/>
                    <a:pt x="17845" y="35690"/>
                  </a:cubicBezTo>
                  <a:cubicBezTo>
                    <a:pt x="10033" y="35690"/>
                    <a:pt x="4825" y="29640"/>
                    <a:pt x="4519" y="20756"/>
                  </a:cubicBezTo>
                  <a:lnTo>
                    <a:pt x="30482" y="20756"/>
                  </a:lnTo>
                  <a:cubicBezTo>
                    <a:pt x="30635" y="20756"/>
                    <a:pt x="30865" y="20603"/>
                    <a:pt x="30942" y="20373"/>
                  </a:cubicBezTo>
                  <a:cubicBezTo>
                    <a:pt x="31095" y="19454"/>
                    <a:pt x="31095" y="18382"/>
                    <a:pt x="31095" y="17539"/>
                  </a:cubicBezTo>
                  <a:cubicBezTo>
                    <a:pt x="30942" y="6511"/>
                    <a:pt x="25581" y="1"/>
                    <a:pt x="16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59;p23">
              <a:extLst>
                <a:ext uri="{FF2B5EF4-FFF2-40B4-BE49-F238E27FC236}">
                  <a16:creationId xmlns:a16="http://schemas.microsoft.com/office/drawing/2014/main" id="{EC358D0C-C153-9449-A3F3-A1A94CDEB4DB}"/>
                </a:ext>
              </a:extLst>
            </p:cNvPr>
            <p:cNvSpPr/>
            <p:nvPr/>
          </p:nvSpPr>
          <p:spPr>
            <a:xfrm>
              <a:off x="4772125" y="2426675"/>
              <a:ext cx="461475" cy="965025"/>
            </a:xfrm>
            <a:custGeom>
              <a:avLst/>
              <a:gdLst/>
              <a:ahLst/>
              <a:cxnLst/>
              <a:rect l="l" t="t" r="r" b="b"/>
              <a:pathLst>
                <a:path w="18459" h="38601" extrusionOk="0">
                  <a:moveTo>
                    <a:pt x="14322" y="0"/>
                  </a:moveTo>
                  <a:cubicBezTo>
                    <a:pt x="10493" y="0"/>
                    <a:pt x="6893" y="2375"/>
                    <a:pt x="4060" y="6893"/>
                  </a:cubicBezTo>
                  <a:lnTo>
                    <a:pt x="3830" y="1379"/>
                  </a:lnTo>
                  <a:cubicBezTo>
                    <a:pt x="3830" y="1073"/>
                    <a:pt x="3600" y="843"/>
                    <a:pt x="3294" y="843"/>
                  </a:cubicBezTo>
                  <a:lnTo>
                    <a:pt x="460" y="843"/>
                  </a:lnTo>
                  <a:cubicBezTo>
                    <a:pt x="154" y="843"/>
                    <a:pt x="1" y="1073"/>
                    <a:pt x="1" y="1379"/>
                  </a:cubicBezTo>
                  <a:lnTo>
                    <a:pt x="1" y="38141"/>
                  </a:lnTo>
                  <a:cubicBezTo>
                    <a:pt x="1" y="38371"/>
                    <a:pt x="154" y="38600"/>
                    <a:pt x="460" y="38600"/>
                  </a:cubicBezTo>
                  <a:lnTo>
                    <a:pt x="3830" y="38600"/>
                  </a:lnTo>
                  <a:cubicBezTo>
                    <a:pt x="4060" y="38600"/>
                    <a:pt x="4289" y="38371"/>
                    <a:pt x="4289" y="38141"/>
                  </a:cubicBezTo>
                  <a:lnTo>
                    <a:pt x="4289" y="13250"/>
                  </a:lnTo>
                  <a:cubicBezTo>
                    <a:pt x="6587" y="7506"/>
                    <a:pt x="10110" y="4136"/>
                    <a:pt x="13863" y="4136"/>
                  </a:cubicBezTo>
                  <a:cubicBezTo>
                    <a:pt x="15165" y="4136"/>
                    <a:pt x="15778" y="4289"/>
                    <a:pt x="17003" y="4672"/>
                  </a:cubicBezTo>
                  <a:lnTo>
                    <a:pt x="17386" y="4672"/>
                  </a:lnTo>
                  <a:cubicBezTo>
                    <a:pt x="17463" y="4596"/>
                    <a:pt x="17616" y="4519"/>
                    <a:pt x="17616" y="4442"/>
                  </a:cubicBezTo>
                  <a:lnTo>
                    <a:pt x="18382" y="1379"/>
                  </a:lnTo>
                  <a:cubicBezTo>
                    <a:pt x="18458" y="1073"/>
                    <a:pt x="18382" y="843"/>
                    <a:pt x="18152" y="766"/>
                  </a:cubicBezTo>
                  <a:cubicBezTo>
                    <a:pt x="17003" y="230"/>
                    <a:pt x="15854" y="0"/>
                    <a:pt x="14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0;p23">
              <a:extLst>
                <a:ext uri="{FF2B5EF4-FFF2-40B4-BE49-F238E27FC236}">
                  <a16:creationId xmlns:a16="http://schemas.microsoft.com/office/drawing/2014/main" id="{3FAEFBAB-E350-E846-90F5-A81269B8F8F5}"/>
                </a:ext>
              </a:extLst>
            </p:cNvPr>
            <p:cNvSpPr/>
            <p:nvPr/>
          </p:nvSpPr>
          <p:spPr>
            <a:xfrm>
              <a:off x="5206750" y="2426675"/>
              <a:ext cx="790800" cy="988000"/>
            </a:xfrm>
            <a:custGeom>
              <a:avLst/>
              <a:gdLst/>
              <a:ahLst/>
              <a:cxnLst/>
              <a:rect l="l" t="t" r="r" b="b"/>
              <a:pathLst>
                <a:path w="31632" h="39520" extrusionOk="0">
                  <a:moveTo>
                    <a:pt x="16927" y="3753"/>
                  </a:moveTo>
                  <a:cubicBezTo>
                    <a:pt x="20603" y="3830"/>
                    <a:pt x="23667" y="5208"/>
                    <a:pt x="27190" y="8348"/>
                  </a:cubicBezTo>
                  <a:lnTo>
                    <a:pt x="27190" y="29716"/>
                  </a:lnTo>
                  <a:cubicBezTo>
                    <a:pt x="23284" y="33699"/>
                    <a:pt x="19837" y="35460"/>
                    <a:pt x="16161" y="35460"/>
                  </a:cubicBezTo>
                  <a:cubicBezTo>
                    <a:pt x="8885" y="35460"/>
                    <a:pt x="4520" y="29486"/>
                    <a:pt x="4520" y="19607"/>
                  </a:cubicBezTo>
                  <a:cubicBezTo>
                    <a:pt x="4520" y="10723"/>
                    <a:pt x="9957" y="3753"/>
                    <a:pt x="16927" y="3753"/>
                  </a:cubicBezTo>
                  <a:close/>
                  <a:moveTo>
                    <a:pt x="16774" y="0"/>
                  </a:moveTo>
                  <a:cubicBezTo>
                    <a:pt x="6970" y="0"/>
                    <a:pt x="1" y="8348"/>
                    <a:pt x="1" y="19836"/>
                  </a:cubicBezTo>
                  <a:cubicBezTo>
                    <a:pt x="1" y="32167"/>
                    <a:pt x="5822" y="39519"/>
                    <a:pt x="15702" y="39519"/>
                  </a:cubicBezTo>
                  <a:cubicBezTo>
                    <a:pt x="19761" y="39519"/>
                    <a:pt x="23743" y="37681"/>
                    <a:pt x="27496" y="34311"/>
                  </a:cubicBezTo>
                  <a:lnTo>
                    <a:pt x="27802" y="38217"/>
                  </a:lnTo>
                  <a:cubicBezTo>
                    <a:pt x="27802" y="38447"/>
                    <a:pt x="27956" y="38677"/>
                    <a:pt x="28262" y="38677"/>
                  </a:cubicBezTo>
                  <a:lnTo>
                    <a:pt x="31096" y="38677"/>
                  </a:lnTo>
                  <a:cubicBezTo>
                    <a:pt x="31402" y="38677"/>
                    <a:pt x="31632" y="38447"/>
                    <a:pt x="31632" y="38217"/>
                  </a:cubicBezTo>
                  <a:lnTo>
                    <a:pt x="31632" y="1379"/>
                  </a:lnTo>
                  <a:cubicBezTo>
                    <a:pt x="31479" y="1073"/>
                    <a:pt x="31325" y="843"/>
                    <a:pt x="31019" y="843"/>
                  </a:cubicBezTo>
                  <a:lnTo>
                    <a:pt x="28032" y="843"/>
                  </a:lnTo>
                  <a:cubicBezTo>
                    <a:pt x="27802" y="843"/>
                    <a:pt x="27573" y="1073"/>
                    <a:pt x="27573" y="1379"/>
                  </a:cubicBezTo>
                  <a:lnTo>
                    <a:pt x="27420" y="4136"/>
                  </a:lnTo>
                  <a:cubicBezTo>
                    <a:pt x="24203" y="1609"/>
                    <a:pt x="21139" y="0"/>
                    <a:pt x="16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1;p23">
              <a:extLst>
                <a:ext uri="{FF2B5EF4-FFF2-40B4-BE49-F238E27FC236}">
                  <a16:creationId xmlns:a16="http://schemas.microsoft.com/office/drawing/2014/main" id="{0175ACFE-B62F-B440-9CEC-C1154DD8A49D}"/>
                </a:ext>
              </a:extLst>
            </p:cNvPr>
            <p:cNvSpPr/>
            <p:nvPr/>
          </p:nvSpPr>
          <p:spPr>
            <a:xfrm>
              <a:off x="6089450" y="2445825"/>
              <a:ext cx="811850" cy="1359450"/>
            </a:xfrm>
            <a:custGeom>
              <a:avLst/>
              <a:gdLst/>
              <a:ahLst/>
              <a:cxnLst/>
              <a:rect l="l" t="t" r="r" b="b"/>
              <a:pathLst>
                <a:path w="32474" h="54378" extrusionOk="0">
                  <a:moveTo>
                    <a:pt x="536" y="0"/>
                  </a:moveTo>
                  <a:cubicBezTo>
                    <a:pt x="306" y="0"/>
                    <a:pt x="230" y="77"/>
                    <a:pt x="153" y="230"/>
                  </a:cubicBezTo>
                  <a:cubicBezTo>
                    <a:pt x="0" y="307"/>
                    <a:pt x="0" y="460"/>
                    <a:pt x="153" y="690"/>
                  </a:cubicBezTo>
                  <a:lnTo>
                    <a:pt x="15165" y="37911"/>
                  </a:lnTo>
                  <a:lnTo>
                    <a:pt x="14169" y="40974"/>
                  </a:lnTo>
                  <a:cubicBezTo>
                    <a:pt x="12790" y="45263"/>
                    <a:pt x="10110" y="50395"/>
                    <a:pt x="5208" y="50395"/>
                  </a:cubicBezTo>
                  <a:cubicBezTo>
                    <a:pt x="4212" y="50395"/>
                    <a:pt x="3064" y="50088"/>
                    <a:pt x="2298" y="49782"/>
                  </a:cubicBezTo>
                  <a:lnTo>
                    <a:pt x="1915" y="49782"/>
                  </a:lnTo>
                  <a:lnTo>
                    <a:pt x="1685" y="50088"/>
                  </a:lnTo>
                  <a:lnTo>
                    <a:pt x="843" y="53075"/>
                  </a:lnTo>
                  <a:cubicBezTo>
                    <a:pt x="766" y="53228"/>
                    <a:pt x="996" y="53535"/>
                    <a:pt x="1149" y="53611"/>
                  </a:cubicBezTo>
                  <a:cubicBezTo>
                    <a:pt x="2221" y="54071"/>
                    <a:pt x="3753" y="54377"/>
                    <a:pt x="5131" y="54377"/>
                  </a:cubicBezTo>
                  <a:cubicBezTo>
                    <a:pt x="10722" y="54377"/>
                    <a:pt x="15165" y="50088"/>
                    <a:pt x="17922" y="41893"/>
                  </a:cubicBezTo>
                  <a:lnTo>
                    <a:pt x="32397" y="536"/>
                  </a:lnTo>
                  <a:cubicBezTo>
                    <a:pt x="32473" y="536"/>
                    <a:pt x="32397" y="383"/>
                    <a:pt x="32320" y="307"/>
                  </a:cubicBezTo>
                  <a:cubicBezTo>
                    <a:pt x="32167" y="230"/>
                    <a:pt x="32090" y="77"/>
                    <a:pt x="31937" y="77"/>
                  </a:cubicBezTo>
                  <a:lnTo>
                    <a:pt x="28491" y="77"/>
                  </a:lnTo>
                  <a:cubicBezTo>
                    <a:pt x="28261" y="77"/>
                    <a:pt x="28108" y="230"/>
                    <a:pt x="27955" y="383"/>
                  </a:cubicBezTo>
                  <a:lnTo>
                    <a:pt x="20143" y="23436"/>
                  </a:lnTo>
                  <a:cubicBezTo>
                    <a:pt x="19760" y="24738"/>
                    <a:pt x="19300" y="26040"/>
                    <a:pt x="18917" y="27418"/>
                  </a:cubicBezTo>
                  <a:cubicBezTo>
                    <a:pt x="18305" y="29333"/>
                    <a:pt x="17615" y="31248"/>
                    <a:pt x="17079" y="32933"/>
                  </a:cubicBezTo>
                  <a:cubicBezTo>
                    <a:pt x="16313" y="31018"/>
                    <a:pt x="15547" y="28950"/>
                    <a:pt x="14782" y="26882"/>
                  </a:cubicBezTo>
                  <a:cubicBezTo>
                    <a:pt x="14322" y="25657"/>
                    <a:pt x="13786" y="24508"/>
                    <a:pt x="13403" y="23359"/>
                  </a:cubicBezTo>
                  <a:lnTo>
                    <a:pt x="4595" y="307"/>
                  </a:lnTo>
                  <a:cubicBezTo>
                    <a:pt x="4519" y="77"/>
                    <a:pt x="4366" y="0"/>
                    <a:pt x="41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2;p23">
              <a:extLst>
                <a:ext uri="{FF2B5EF4-FFF2-40B4-BE49-F238E27FC236}">
                  <a16:creationId xmlns:a16="http://schemas.microsoft.com/office/drawing/2014/main" id="{3BB9425F-54C9-984D-82B5-AE358690473C}"/>
                </a:ext>
              </a:extLst>
            </p:cNvPr>
            <p:cNvSpPr/>
            <p:nvPr/>
          </p:nvSpPr>
          <p:spPr>
            <a:xfrm>
              <a:off x="3102500" y="2101175"/>
              <a:ext cx="139800" cy="1290525"/>
            </a:xfrm>
            <a:custGeom>
              <a:avLst/>
              <a:gdLst/>
              <a:ahLst/>
              <a:cxnLst/>
              <a:rect l="l" t="t" r="r" b="b"/>
              <a:pathLst>
                <a:path w="5592" h="51621" extrusionOk="0">
                  <a:moveTo>
                    <a:pt x="1073" y="1"/>
                  </a:moveTo>
                  <a:cubicBezTo>
                    <a:pt x="537" y="1"/>
                    <a:pt x="1" y="460"/>
                    <a:pt x="1" y="1073"/>
                  </a:cubicBezTo>
                  <a:lnTo>
                    <a:pt x="1" y="4519"/>
                  </a:lnTo>
                  <a:cubicBezTo>
                    <a:pt x="1" y="5055"/>
                    <a:pt x="537" y="5591"/>
                    <a:pt x="1073" y="5591"/>
                  </a:cubicBezTo>
                  <a:lnTo>
                    <a:pt x="4519" y="5591"/>
                  </a:lnTo>
                  <a:cubicBezTo>
                    <a:pt x="5132" y="5591"/>
                    <a:pt x="5592" y="5055"/>
                    <a:pt x="5592" y="4519"/>
                  </a:cubicBezTo>
                  <a:lnTo>
                    <a:pt x="5592" y="1073"/>
                  </a:lnTo>
                  <a:cubicBezTo>
                    <a:pt x="5592" y="460"/>
                    <a:pt x="5132" y="1"/>
                    <a:pt x="4519" y="1"/>
                  </a:cubicBezTo>
                  <a:close/>
                  <a:moveTo>
                    <a:pt x="1073" y="13863"/>
                  </a:moveTo>
                  <a:cubicBezTo>
                    <a:pt x="767" y="13863"/>
                    <a:pt x="613" y="14093"/>
                    <a:pt x="613" y="14399"/>
                  </a:cubicBezTo>
                  <a:lnTo>
                    <a:pt x="613" y="51161"/>
                  </a:lnTo>
                  <a:cubicBezTo>
                    <a:pt x="613" y="51391"/>
                    <a:pt x="767" y="51620"/>
                    <a:pt x="1073" y="51620"/>
                  </a:cubicBezTo>
                  <a:lnTo>
                    <a:pt x="4443" y="51620"/>
                  </a:lnTo>
                  <a:cubicBezTo>
                    <a:pt x="4749" y="51620"/>
                    <a:pt x="4902" y="51391"/>
                    <a:pt x="4902" y="51161"/>
                  </a:cubicBezTo>
                  <a:lnTo>
                    <a:pt x="4902" y="14399"/>
                  </a:lnTo>
                  <a:cubicBezTo>
                    <a:pt x="4902" y="14093"/>
                    <a:pt x="4749" y="13863"/>
                    <a:pt x="4443" y="1386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TextBox 13">
            <a:extLst>
              <a:ext uri="{FF2B5EF4-FFF2-40B4-BE49-F238E27FC236}">
                <a16:creationId xmlns:a16="http://schemas.microsoft.com/office/drawing/2014/main" id="{066F03F8-A13B-9D42-967D-E325E85C209B}"/>
              </a:ext>
            </a:extLst>
          </p:cNvPr>
          <p:cNvSpPr txBox="1"/>
          <p:nvPr userDrawn="1"/>
        </p:nvSpPr>
        <p:spPr>
          <a:xfrm>
            <a:off x="8591198" y="4692230"/>
            <a:ext cx="324128" cy="246221"/>
          </a:xfrm>
          <a:prstGeom prst="rect">
            <a:avLst/>
          </a:prstGeom>
          <a:noFill/>
        </p:spPr>
        <p:txBody>
          <a:bodyPr wrap="square" rtlCol="0">
            <a:spAutoFit/>
          </a:bodyPr>
          <a:lstStyle/>
          <a:p>
            <a:pPr algn="ctr"/>
            <a:fld id="{A2274171-4058-084B-B538-5F10F70A544F}" type="slidenum">
              <a:rPr lang="en-US" sz="1000" b="0" i="0" smtClean="0">
                <a:solidFill>
                  <a:schemeClr val="bg1"/>
                </a:solidFill>
                <a:latin typeface="Source Sans Pro Light" panose="020B0403030403020204" pitchFamily="34" charset="0"/>
              </a:rPr>
              <a:pPr algn="ctr"/>
              <a:t>‹#›</a:t>
            </a:fld>
            <a:endParaRPr lang="en-US" sz="1000" b="0" i="0" dirty="0">
              <a:solidFill>
                <a:schemeClr val="bg1"/>
              </a:solidFill>
              <a:latin typeface="Source Sans Pro Light" panose="020B0403030403020204" pitchFamily="34" charset="0"/>
            </a:endParaRPr>
          </a:p>
        </p:txBody>
      </p:sp>
    </p:spTree>
    <p:extLst>
      <p:ext uri="{BB962C8B-B14F-4D97-AF65-F5344CB8AC3E}">
        <p14:creationId xmlns:p14="http://schemas.microsoft.com/office/powerpoint/2010/main" val="1066233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99a Blank Slide - white">
  <p:cSld name="TITLE_1">
    <p:spTree>
      <p:nvGrpSpPr>
        <p:cNvPr id="1" name="Shape 7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Source Sans Pro"/>
              <a:buNone/>
              <a:defRPr sz="2800" b="1">
                <a:solidFill>
                  <a:schemeClr val="dk1"/>
                </a:solidFill>
                <a:latin typeface="Source Sans Pro"/>
                <a:ea typeface="Source Sans Pro"/>
                <a:cs typeface="Source Sans Pro"/>
                <a:sym typeface="Source Sans Pro"/>
              </a:defRPr>
            </a:lvl1pPr>
            <a:lvl2pPr lvl="1"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2pPr>
            <a:lvl3pPr lvl="2"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3pPr>
            <a:lvl4pPr lvl="3"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4pPr>
            <a:lvl5pPr lvl="4"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5pPr>
            <a:lvl6pPr lvl="5"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6pPr>
            <a:lvl7pPr lvl="6"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7pPr>
            <a:lvl8pPr lvl="7"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8pPr>
            <a:lvl9pPr lvl="8" rtl="0">
              <a:spcBef>
                <a:spcPts val="0"/>
              </a:spcBef>
              <a:spcAft>
                <a:spcPts val="0"/>
              </a:spcAft>
              <a:buClr>
                <a:schemeClr val="dk1"/>
              </a:buClr>
              <a:buSzPts val="2800"/>
              <a:buFont typeface="Source Sans Pro"/>
              <a:buNone/>
              <a:defRPr sz="2800">
                <a:solidFill>
                  <a:schemeClr val="dk1"/>
                </a:solidFill>
                <a:latin typeface="Source Sans Pro"/>
                <a:ea typeface="Source Sans Pro"/>
                <a:cs typeface="Source Sans Pro"/>
                <a:sym typeface="Source Sans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1pPr>
            <a:lvl2pPr marL="914400" lvl="1"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2pPr>
            <a:lvl3pPr marL="1371600" lvl="2"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3pPr>
            <a:lvl4pPr marL="1828800" lvl="3"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4pPr>
            <a:lvl5pPr marL="2286000" lvl="4"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5pPr>
            <a:lvl6pPr marL="2743200" lvl="5"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6pPr>
            <a:lvl7pPr marL="3200400" lvl="6"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7pPr>
            <a:lvl8pPr marL="3657600" lvl="7" indent="-317500" rtl="0">
              <a:lnSpc>
                <a:spcPct val="115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8pPr>
            <a:lvl9pPr marL="4114800" lvl="8" indent="-317500" rtl="0">
              <a:lnSpc>
                <a:spcPct val="115000"/>
              </a:lnSpc>
              <a:spcBef>
                <a:spcPts val="1600"/>
              </a:spcBef>
              <a:spcAft>
                <a:spcPts val="160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ct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fld id="{00000000-1234-1234-1234-123412341234}" type="slidenum">
              <a:rPr lang="en" smtClean="0"/>
              <a:pPr/>
              <a:t>‹#›</a:t>
            </a:fld>
            <a:endParaRPr lang="en" dirty="0"/>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7" r:id="rId7"/>
    <p:sldLayoutId id="2147483662" r:id="rId8"/>
    <p:sldLayoutId id="2147483658" r:id="rId9"/>
    <p:sldLayoutId id="214748366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ct val="150000"/>
        <a:buFont typeface="Arial" panose="020B0604020202020204" pitchFamily="34" charset="0"/>
        <a:buChar char="•"/>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chemeClr val="accent1"/>
          </p15:clr>
        </p15:guide>
        <p15:guide id="2" orient="horz" pos="1620">
          <p15:clr>
            <a:schemeClr val="accent1"/>
          </p15:clr>
        </p15:guide>
        <p15:guide id="3" orient="horz" pos="202">
          <p15:clr>
            <a:schemeClr val="accent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hyperlink" Target="https://learn.liferay.com/dxp/latest/en/developing-applications/core-frameworks/dispatch-framework/using-dispatch.html" TargetMode="External"/><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mailto:test@modego.com"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learn.liferay.com/dxp/latest/en/developing-applications/developing-low-code-applications/objects/introduction-to-objects.html" TargetMode="External"/><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openxmlformats.org/officeDocument/2006/relationships/hyperlink" Target="https://learn.liferay.com/index.html"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3"/>
          <p:cNvSpPr txBox="1">
            <a:spLocks noGrp="1"/>
          </p:cNvSpPr>
          <p:nvPr>
            <p:ph type="ctrTitle"/>
          </p:nvPr>
        </p:nvSpPr>
        <p:spPr>
          <a:xfrm>
            <a:off x="2115100" y="1717850"/>
            <a:ext cx="5675113" cy="8539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sz="4000" dirty="0"/>
              <a:t>Using Liferay Objects to Create Custom Business Objects</a:t>
            </a:r>
            <a:endParaRPr sz="4000" dirty="0"/>
          </a:p>
        </p:txBody>
      </p:sp>
      <p:sp>
        <p:nvSpPr>
          <p:cNvPr id="78" name="Google Shape;78;p13"/>
          <p:cNvSpPr txBox="1">
            <a:spLocks noGrp="1"/>
          </p:cNvSpPr>
          <p:nvPr>
            <p:ph type="subTitle" idx="1"/>
          </p:nvPr>
        </p:nvSpPr>
        <p:spPr>
          <a:xfrm>
            <a:off x="2115101" y="3491075"/>
            <a:ext cx="5200200" cy="591900"/>
          </a:xfrm>
          <a:prstGeom prst="rect">
            <a:avLst/>
          </a:prstGeom>
        </p:spPr>
        <p:txBody>
          <a:bodyPr spcFirstLastPara="1" wrap="square" lIns="18275" tIns="91425" rIns="0" bIns="91425" anchor="t" anchorCtr="0">
            <a:noAutofit/>
          </a:bodyPr>
          <a:lstStyle/>
          <a:p>
            <a:pPr marL="0" lvl="0" indent="0" algn="l" rtl="0">
              <a:spcBef>
                <a:spcPts val="0"/>
              </a:spcBef>
              <a:spcAft>
                <a:spcPts val="1600"/>
              </a:spcAft>
              <a:buNone/>
            </a:pPr>
            <a:r>
              <a:rPr lang="en-US" dirty="0"/>
              <a:t>Business</a:t>
            </a:r>
            <a:endParaRPr dirty="0"/>
          </a:p>
        </p:txBody>
      </p:sp>
      <p:sp>
        <p:nvSpPr>
          <p:cNvPr id="79" name="Google Shape;79;p13"/>
          <p:cNvSpPr txBox="1">
            <a:spLocks noGrp="1"/>
          </p:cNvSpPr>
          <p:nvPr>
            <p:ph type="subTitle" idx="2"/>
          </p:nvPr>
        </p:nvSpPr>
        <p:spPr>
          <a:xfrm>
            <a:off x="2115096" y="1442700"/>
            <a:ext cx="5200200" cy="275100"/>
          </a:xfrm>
          <a:prstGeom prst="rect">
            <a:avLst/>
          </a:prstGeom>
        </p:spPr>
        <p:txBody>
          <a:bodyPr spcFirstLastPara="1" wrap="square" lIns="36575" tIns="91425" rIns="0" bIns="91425" anchor="t" anchorCtr="0">
            <a:noAutofit/>
          </a:bodyPr>
          <a:lstStyle/>
          <a:p>
            <a:pPr marL="0" lvl="0" indent="0" algn="l" rtl="0">
              <a:spcBef>
                <a:spcPts val="0"/>
              </a:spcBef>
              <a:spcAft>
                <a:spcPts val="1600"/>
              </a:spcAft>
              <a:buNone/>
            </a:pPr>
            <a:r>
              <a:rPr lang="en-US" dirty="0"/>
              <a:t>Liferay DXP Basics</a:t>
            </a:r>
            <a:endParaRPr dirty="0"/>
          </a:p>
        </p:txBody>
      </p:sp>
      <p:sp>
        <p:nvSpPr>
          <p:cNvPr id="80" name="Google Shape;80;p13"/>
          <p:cNvSpPr txBox="1">
            <a:spLocks noGrp="1"/>
          </p:cNvSpPr>
          <p:nvPr>
            <p:ph type="subTitle" idx="3"/>
          </p:nvPr>
        </p:nvSpPr>
        <p:spPr>
          <a:xfrm>
            <a:off x="2115100" y="4090651"/>
            <a:ext cx="5200200" cy="591900"/>
          </a:xfrm>
          <a:prstGeom prst="rect">
            <a:avLst/>
          </a:prstGeom>
        </p:spPr>
        <p:txBody>
          <a:bodyPr spcFirstLastPara="1" wrap="square" lIns="36575" tIns="91425" rIns="0" bIns="91425" anchor="t" anchorCtr="0">
            <a:noAutofit/>
          </a:bodyPr>
          <a:lstStyle/>
          <a:p>
            <a:pPr marL="0" lvl="0" indent="0" algn="l" rtl="0">
              <a:spcBef>
                <a:spcPts val="0"/>
              </a:spcBef>
              <a:spcAft>
                <a:spcPts val="1600"/>
              </a:spcAft>
              <a:buNone/>
            </a:pPr>
            <a:r>
              <a:rPr lang="en-US" i="1" dirty="0"/>
              <a:t>Liferay DXP 7.4</a:t>
            </a:r>
            <a:endParaRPr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376595"/>
            <a:ext cx="4138249" cy="2293188"/>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sz="1550" dirty="0"/>
              <a:t>Relationships are connections between Objects</a:t>
            </a:r>
          </a:p>
          <a:p>
            <a:pPr marL="285750" indent="-285750">
              <a:spcBef>
                <a:spcPts val="600"/>
              </a:spcBef>
              <a:buSzPct val="150000"/>
              <a:buFont typeface="Arial" panose="020B0604020202020204" pitchFamily="34" charset="0"/>
              <a:buChar char="•"/>
            </a:pPr>
            <a:r>
              <a:rPr lang="en-US" sz="1550" dirty="0"/>
              <a:t>Liferay Objects provides two types of relationships</a:t>
            </a:r>
          </a:p>
          <a:p>
            <a:pPr marL="285750" indent="-285750">
              <a:spcBef>
                <a:spcPts val="600"/>
              </a:spcBef>
              <a:buSzPct val="150000"/>
              <a:buFont typeface="Arial" panose="020B0604020202020204" pitchFamily="34" charset="0"/>
              <a:buChar char="•"/>
            </a:pPr>
            <a:r>
              <a:rPr lang="en-US" sz="1550" b="1" dirty="0"/>
              <a:t>One to Many</a:t>
            </a:r>
            <a:r>
              <a:rPr lang="en-US" sz="1550" dirty="0"/>
              <a:t>: one of the current Object's entities can be related to multiple entities in another Object (database table creation) </a:t>
            </a:r>
          </a:p>
          <a:p>
            <a:pPr marL="285750" indent="-285750">
              <a:spcBef>
                <a:spcPts val="600"/>
              </a:spcBef>
              <a:buSzPct val="150000"/>
              <a:buFont typeface="Arial" panose="020B0604020202020204" pitchFamily="34" charset="0"/>
              <a:buChar char="•"/>
            </a:pPr>
            <a:r>
              <a:rPr lang="en-US" sz="1550" b="1" dirty="0"/>
              <a:t>Many to Many</a:t>
            </a:r>
            <a:r>
              <a:rPr lang="en-US" sz="1550" dirty="0"/>
              <a:t>: multiple entities in the current Object can be related to multiple entities in another Object (database table creation)</a:t>
            </a:r>
          </a:p>
        </p:txBody>
      </p:sp>
      <p:sp>
        <p:nvSpPr>
          <p:cNvPr id="112" name="Google Shape;112;p18"/>
          <p:cNvSpPr txBox="1">
            <a:spLocks noGrp="1"/>
          </p:cNvSpPr>
          <p:nvPr>
            <p:ph type="title"/>
          </p:nvPr>
        </p:nvSpPr>
        <p:spPr>
          <a:xfrm>
            <a:off x="433754" y="758523"/>
            <a:ext cx="4411397" cy="5727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Defining Object Relationships</a:t>
            </a:r>
            <a:endParaRPr dirty="0"/>
          </a:p>
        </p:txBody>
      </p:sp>
      <p:pic>
        <p:nvPicPr>
          <p:cNvPr id="115" name="Google Shape;115;p18"/>
          <p:cNvPicPr preferRelativeResize="0">
            <a:picLocks noChangeAspect="1"/>
          </p:cNvPicPr>
          <p:nvPr/>
        </p:nvPicPr>
        <p:blipFill rotWithShape="1">
          <a:blip r:embed="rId3"/>
          <a:srcRect t="-574" b="67"/>
          <a:stretch/>
        </p:blipFill>
        <p:spPr>
          <a:xfrm>
            <a:off x="5015748" y="1162050"/>
            <a:ext cx="3694498" cy="3398540"/>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37055477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284535"/>
            <a:ext cx="4138249" cy="2293188"/>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Object Layouts define how fields and relationships are organized and displayed when creating or editing an entry</a:t>
            </a:r>
          </a:p>
          <a:p>
            <a:pPr marL="285750" indent="-285750">
              <a:spcBef>
                <a:spcPts val="600"/>
              </a:spcBef>
              <a:buSzPct val="150000"/>
              <a:buFont typeface="Arial" panose="020B0604020202020204" pitchFamily="34" charset="0"/>
              <a:buChar char="•"/>
            </a:pPr>
            <a:r>
              <a:rPr lang="en-US" dirty="0"/>
              <a:t>The default layout is one tab with fields displayed in alphabetical order, but custom layouts allow you to add multiple tabs and manage field and relationship organization</a:t>
            </a:r>
          </a:p>
          <a:p>
            <a:pPr marL="285750" indent="-285750">
              <a:spcBef>
                <a:spcPts val="600"/>
              </a:spcBef>
              <a:buSzPct val="150000"/>
              <a:buFont typeface="Arial" panose="020B0604020202020204" pitchFamily="34" charset="0"/>
              <a:buChar char="•"/>
            </a:pPr>
            <a:r>
              <a:rPr lang="en-US" dirty="0"/>
              <a:t>Two types of tabs exist: </a:t>
            </a:r>
          </a:p>
          <a:p>
            <a:pPr lvl="1" fontAlgn="base">
              <a:lnSpc>
                <a:spcPct val="114000"/>
              </a:lnSpc>
              <a:spcBef>
                <a:spcPts val="600"/>
              </a:spcBef>
            </a:pPr>
            <a:r>
              <a:rPr lang="en-US" sz="1600" dirty="0"/>
              <a:t>Fields</a:t>
            </a:r>
          </a:p>
          <a:p>
            <a:pPr lvl="1" fontAlgn="base">
              <a:lnSpc>
                <a:spcPct val="114000"/>
              </a:lnSpc>
              <a:spcBef>
                <a:spcPts val="600"/>
              </a:spcBef>
            </a:pPr>
            <a:r>
              <a:rPr lang="en-US" sz="1600" dirty="0"/>
              <a:t>Relationship</a:t>
            </a:r>
          </a:p>
        </p:txBody>
      </p:sp>
      <p:sp>
        <p:nvSpPr>
          <p:cNvPr id="112" name="Google Shape;112;p18"/>
          <p:cNvSpPr txBox="1">
            <a:spLocks noGrp="1"/>
          </p:cNvSpPr>
          <p:nvPr>
            <p:ph type="title"/>
          </p:nvPr>
        </p:nvSpPr>
        <p:spPr>
          <a:xfrm>
            <a:off x="433754" y="758523"/>
            <a:ext cx="4411397" cy="5727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Designing Object Layouts</a:t>
            </a:r>
            <a:endParaRPr dirty="0"/>
          </a:p>
        </p:txBody>
      </p:sp>
      <p:pic>
        <p:nvPicPr>
          <p:cNvPr id="115" name="Google Shape;115;p18"/>
          <p:cNvPicPr preferRelativeResize="0"/>
          <p:nvPr/>
        </p:nvPicPr>
        <p:blipFill rotWithShape="1">
          <a:blip r:embed="rId3"/>
          <a:srcRect l="336" t="1583" r="-239"/>
          <a:stretch/>
        </p:blipFill>
        <p:spPr>
          <a:xfrm>
            <a:off x="4685738" y="1470380"/>
            <a:ext cx="4364477" cy="2820526"/>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2141939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2" y="1376594"/>
            <a:ext cx="3905774" cy="2590972"/>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i="1" dirty="0"/>
              <a:t>Picklists</a:t>
            </a:r>
            <a:r>
              <a:rPr lang="en-US" dirty="0"/>
              <a:t> is an application for creating standard lists of values</a:t>
            </a:r>
          </a:p>
          <a:p>
            <a:pPr marL="285750" indent="-285750">
              <a:spcBef>
                <a:spcPts val="600"/>
              </a:spcBef>
              <a:buSzPct val="150000"/>
              <a:buFont typeface="Arial" panose="020B0604020202020204" pitchFamily="34" charset="0"/>
              <a:buChar char="•"/>
            </a:pPr>
            <a:r>
              <a:rPr lang="en-US" dirty="0"/>
              <a:t>By adding items to a list, the list can then be used in supported applications</a:t>
            </a:r>
          </a:p>
          <a:p>
            <a:pPr lvl="1" fontAlgn="base">
              <a:lnSpc>
                <a:spcPct val="114000"/>
              </a:lnSpc>
              <a:spcBef>
                <a:spcPts val="600"/>
              </a:spcBef>
            </a:pPr>
            <a:r>
              <a:rPr lang="en-US" sz="1600" dirty="0"/>
              <a:t>For example, creating a Picklist allows you to select the Picklist Field Type when adding Fields to an Object</a:t>
            </a:r>
          </a:p>
        </p:txBody>
      </p:sp>
      <p:sp>
        <p:nvSpPr>
          <p:cNvPr id="112" name="Google Shape;112;p18"/>
          <p:cNvSpPr txBox="1">
            <a:spLocks noGrp="1"/>
          </p:cNvSpPr>
          <p:nvPr>
            <p:ph type="title"/>
          </p:nvPr>
        </p:nvSpPr>
        <p:spPr>
          <a:xfrm>
            <a:off x="433754" y="758523"/>
            <a:ext cx="4411397" cy="5727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Picklists</a:t>
            </a:r>
            <a:endParaRPr dirty="0"/>
          </a:p>
        </p:txBody>
      </p:sp>
      <p:pic>
        <p:nvPicPr>
          <p:cNvPr id="115" name="Google Shape;115;p18"/>
          <p:cNvPicPr preferRelativeResize="0"/>
          <p:nvPr/>
        </p:nvPicPr>
        <p:blipFill rotWithShape="1">
          <a:blip r:embed="rId3"/>
          <a:srcRect t="-309" b="120"/>
          <a:stretch/>
        </p:blipFill>
        <p:spPr>
          <a:xfrm>
            <a:off x="4572000" y="1268448"/>
            <a:ext cx="4298854" cy="3111334"/>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1106345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Publishing Objects</a:t>
            </a:r>
            <a:endParaRPr dirty="0"/>
          </a:p>
        </p:txBody>
      </p:sp>
      <p:sp>
        <p:nvSpPr>
          <p:cNvPr id="105" name="Google Shape;105;p17"/>
          <p:cNvSpPr txBox="1">
            <a:spLocks noGrp="1"/>
          </p:cNvSpPr>
          <p:nvPr>
            <p:ph type="body" idx="1"/>
          </p:nvPr>
        </p:nvSpPr>
        <p:spPr>
          <a:xfrm>
            <a:off x="890952" y="1302648"/>
            <a:ext cx="7819292"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When an Object is published, the following operations take place:</a:t>
            </a:r>
          </a:p>
          <a:p>
            <a:pPr lvl="1" fontAlgn="base">
              <a:lnSpc>
                <a:spcPct val="114000"/>
              </a:lnSpc>
              <a:spcBef>
                <a:spcPts val="600"/>
              </a:spcBef>
            </a:pPr>
            <a:r>
              <a:rPr lang="en-US" sz="1600" dirty="0"/>
              <a:t>A database table is created for the Object with the data definitions </a:t>
            </a:r>
          </a:p>
          <a:p>
            <a:pPr lvl="1" fontAlgn="base">
              <a:lnSpc>
                <a:spcPct val="114000"/>
              </a:lnSpc>
              <a:spcBef>
                <a:spcPts val="600"/>
              </a:spcBef>
            </a:pPr>
            <a:r>
              <a:rPr lang="en-US" sz="1600" dirty="0"/>
              <a:t>A new Headless API is created for CRUD operations</a:t>
            </a:r>
          </a:p>
          <a:p>
            <a:pPr lvl="1" fontAlgn="base">
              <a:lnSpc>
                <a:spcPct val="114000"/>
              </a:lnSpc>
              <a:spcBef>
                <a:spcPts val="600"/>
              </a:spcBef>
            </a:pPr>
            <a:r>
              <a:rPr lang="en-US" sz="1600" dirty="0"/>
              <a:t>A Collection Provider is created for displaying Object entries</a:t>
            </a:r>
          </a:p>
          <a:p>
            <a:pPr lvl="1" fontAlgn="base">
              <a:lnSpc>
                <a:spcPct val="114000"/>
              </a:lnSpc>
              <a:spcBef>
                <a:spcPts val="600"/>
              </a:spcBef>
            </a:pPr>
            <a:r>
              <a:rPr lang="en-US" sz="1600" dirty="0"/>
              <a:t>The Object is integrated with Info, Permissions, Workflow, and Form frameworks</a:t>
            </a:r>
          </a:p>
          <a:p>
            <a:pPr marL="283464" lvl="1" indent="-285750" fontAlgn="base">
              <a:spcBef>
                <a:spcPts val="600"/>
              </a:spcBef>
              <a:buSzPct val="150000"/>
              <a:buFont typeface="Arial" panose="020B0604020202020204" pitchFamily="34" charset="0"/>
              <a:buChar char="•"/>
            </a:pPr>
            <a:r>
              <a:rPr lang="en-US" sz="1600" dirty="0"/>
              <a:t>Once an Object is published:</a:t>
            </a:r>
          </a:p>
          <a:p>
            <a:pPr lvl="1" fontAlgn="base">
              <a:lnSpc>
                <a:spcPct val="114000"/>
              </a:lnSpc>
              <a:spcBef>
                <a:spcPts val="600"/>
              </a:spcBef>
            </a:pPr>
            <a:r>
              <a:rPr lang="en-US" sz="1600" dirty="0"/>
              <a:t>It cannot be deleted</a:t>
            </a:r>
          </a:p>
          <a:p>
            <a:pPr lvl="1" fontAlgn="base">
              <a:lnSpc>
                <a:spcPct val="114000"/>
              </a:lnSpc>
              <a:spcBef>
                <a:spcPts val="600"/>
              </a:spcBef>
            </a:pPr>
            <a:r>
              <a:rPr lang="en-US" sz="1600" dirty="0"/>
              <a:t>The Name and Scope cannot be changed</a:t>
            </a:r>
          </a:p>
          <a:p>
            <a:pPr lvl="1" fontAlgn="base">
              <a:lnSpc>
                <a:spcPct val="114000"/>
              </a:lnSpc>
              <a:spcBef>
                <a:spcPts val="600"/>
              </a:spcBef>
            </a:pPr>
            <a:r>
              <a:rPr lang="en-US" sz="1600" dirty="0"/>
              <a:t>The Relationships and Fields created before publication cannot be removed</a:t>
            </a:r>
          </a:p>
        </p:txBody>
      </p:sp>
    </p:spTree>
    <p:extLst>
      <p:ext uri="{BB962C8B-B14F-4D97-AF65-F5344CB8AC3E}">
        <p14:creationId xmlns:p14="http://schemas.microsoft.com/office/powerpoint/2010/main" val="9236167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Use Case: Mondego Applications and Requests</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Mondego can use Objects to create custom applications for New Accounts: </a:t>
            </a:r>
          </a:p>
          <a:p>
            <a:pPr lvl="1" fontAlgn="base">
              <a:lnSpc>
                <a:spcPct val="114000"/>
              </a:lnSpc>
              <a:spcBef>
                <a:spcPts val="600"/>
              </a:spcBef>
            </a:pPr>
            <a:r>
              <a:rPr lang="en-US" sz="1600" dirty="0"/>
              <a:t>When new customers open a Mondego Bank Account, the information added to the New Account Object will automatically be saved to the respective database table</a:t>
            </a:r>
          </a:p>
          <a:p>
            <a:pPr marL="283464" lvl="1" indent="-285750" fontAlgn="base">
              <a:spcBef>
                <a:spcPts val="600"/>
              </a:spcBef>
              <a:buSzPct val="150000"/>
              <a:buFont typeface="Arial" panose="020B0604020202020204" pitchFamily="34" charset="0"/>
              <a:buChar char="•"/>
            </a:pPr>
            <a:r>
              <a:rPr lang="en-US" sz="1600" dirty="0"/>
              <a:t>Mondego can also create a custom Object for internal Requests:</a:t>
            </a:r>
          </a:p>
          <a:p>
            <a:pPr lvl="1" fontAlgn="base">
              <a:lnSpc>
                <a:spcPct val="114000"/>
              </a:lnSpc>
              <a:spcBef>
                <a:spcPts val="600"/>
              </a:spcBef>
            </a:pPr>
            <a:r>
              <a:rPr lang="en-US" sz="1600" dirty="0"/>
              <a:t>When an employee needs to make a request for PTO, their information is collected in the database table for PTO requests</a:t>
            </a:r>
          </a:p>
          <a:p>
            <a:pPr lvl="1" fontAlgn="base">
              <a:lnSpc>
                <a:spcPct val="114000"/>
              </a:lnSpc>
              <a:spcBef>
                <a:spcPts val="600"/>
              </a:spcBef>
            </a:pPr>
            <a:r>
              <a:rPr lang="en-US" sz="1600" dirty="0"/>
              <a:t>Mondego can improve organization of this data by creating a Picklist for Departments so employees can select their department when they submit requests</a:t>
            </a:r>
          </a:p>
          <a:p>
            <a:pPr marL="740664" lvl="1" indent="-285750">
              <a:spcBef>
                <a:spcPts val="600"/>
              </a:spcBef>
              <a:buSzPct val="150000"/>
              <a:buFont typeface="Arial" panose="020B0604020202020204" pitchFamily="34" charset="0"/>
              <a:buChar char="•"/>
            </a:pPr>
            <a:endParaRPr lang="en-US" dirty="0"/>
          </a:p>
        </p:txBody>
      </p:sp>
    </p:spTree>
    <p:extLst>
      <p:ext uri="{BB962C8B-B14F-4D97-AF65-F5344CB8AC3E}">
        <p14:creationId xmlns:p14="http://schemas.microsoft.com/office/powerpoint/2010/main" val="26167252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5664"/>
            <a:ext cx="612515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Knowledge Check</a:t>
            </a:r>
            <a:endParaRPr dirty="0"/>
          </a:p>
        </p:txBody>
      </p:sp>
      <p:sp>
        <p:nvSpPr>
          <p:cNvPr id="105" name="Google Shape;105;p17"/>
          <p:cNvSpPr txBox="1">
            <a:spLocks noGrp="1"/>
          </p:cNvSpPr>
          <p:nvPr>
            <p:ph type="body" idx="1"/>
          </p:nvPr>
        </p:nvSpPr>
        <p:spPr>
          <a:xfrm>
            <a:off x="890954" y="1374414"/>
            <a:ext cx="7576152" cy="2230379"/>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Liferay Objects</a:t>
            </a:r>
            <a:r>
              <a:rPr lang="en-US" dirty="0">
                <a:solidFill>
                  <a:schemeClr val="bg1">
                    <a:lumMod val="75000"/>
                  </a:schemeClr>
                </a:solidFill>
              </a:rPr>
              <a:t> </a:t>
            </a:r>
            <a:r>
              <a:rPr lang="en-US" dirty="0"/>
              <a:t>allows Mondego to create custom applications without writing code. </a:t>
            </a:r>
          </a:p>
          <a:p>
            <a:pPr marL="285750" indent="-285750">
              <a:spcBef>
                <a:spcPts val="600"/>
              </a:spcBef>
              <a:buSzPct val="150000"/>
              <a:buFont typeface="Arial" panose="020B0604020202020204" pitchFamily="34" charset="0"/>
              <a:buChar char="•"/>
            </a:pPr>
            <a:r>
              <a:rPr lang="en-US" dirty="0"/>
              <a:t>When creating a New Account Object, different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fields</a:t>
            </a:r>
            <a:r>
              <a:rPr lang="en-US" dirty="0"/>
              <a:t> can be added with each storing a different type of value, including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Boolean</a:t>
            </a:r>
            <a:r>
              <a:rPr lang="en-US" dirty="0"/>
              <a:t>,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Date</a:t>
            </a:r>
            <a:r>
              <a:rPr lang="en-US" dirty="0"/>
              <a:t>,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Double</a:t>
            </a:r>
            <a:r>
              <a:rPr lang="en-US" dirty="0"/>
              <a:t>,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Integer</a:t>
            </a:r>
            <a:r>
              <a:rPr lang="en-US" dirty="0"/>
              <a:t>,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String</a:t>
            </a:r>
            <a:r>
              <a:rPr lang="en-US" dirty="0"/>
              <a:t>, and others. </a:t>
            </a:r>
          </a:p>
          <a:p>
            <a:pPr marL="285750" indent="-285750">
              <a:spcBef>
                <a:spcPts val="600"/>
              </a:spcBef>
              <a:buSzPct val="150000"/>
              <a:buFont typeface="Arial" panose="020B0604020202020204" pitchFamily="34" charset="0"/>
              <a:buChar char="•"/>
            </a:pPr>
            <a:r>
              <a:rPr lang="en-US" dirty="0"/>
              <a:t>Mondego can create connections between different objects using </a:t>
            </a:r>
            <a:r>
              <a:rPr lang="en-US" dirty="0">
                <a:solidFill>
                  <a:schemeClr val="tx1"/>
                </a:solidFill>
                <a:latin typeface="Source Sans Pro" panose="020B0503030403020204" pitchFamily="34" charset="0"/>
                <a:ea typeface="Source Sans Pro" panose="020B0503030403020204" pitchFamily="34" charset="0"/>
              </a:rPr>
              <a:t>relationships</a:t>
            </a:r>
            <a:r>
              <a:rPr lang="en-US" dirty="0"/>
              <a:t>:</a:t>
            </a:r>
          </a:p>
          <a:p>
            <a:pPr marL="742950" lvl="1" indent="-285750">
              <a:spcBef>
                <a:spcPts val="600"/>
              </a:spcBef>
            </a:pPr>
            <a:r>
              <a:rPr lang="en-US" sz="1600"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One to Many</a:t>
            </a:r>
          </a:p>
          <a:p>
            <a:pPr marL="742950" lvl="1" indent="-285750">
              <a:spcBef>
                <a:spcPts val="600"/>
              </a:spcBef>
            </a:pPr>
            <a:r>
              <a:rPr lang="en-US" sz="1600"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Many to Many</a:t>
            </a:r>
          </a:p>
          <a:p>
            <a:pPr marL="285750" indent="-285750">
              <a:spcBef>
                <a:spcPts val="600"/>
              </a:spcBef>
              <a:buSzPct val="150000"/>
              <a:buFont typeface="Arial" panose="020B0604020202020204" pitchFamily="34" charset="0"/>
              <a:buChar char="•"/>
            </a:pPr>
            <a:r>
              <a:rPr lang="en-US" dirty="0"/>
              <a:t>Mondego can create a Departments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Picklist</a:t>
            </a:r>
            <a:r>
              <a:rPr lang="en-US" dirty="0"/>
              <a:t> to store a standard list of values that can be used in supported applications. </a:t>
            </a:r>
            <a:endParaRPr lang="en-US" sz="1600" b="1" dirty="0">
              <a:solidFill>
                <a:schemeClr val="accent1"/>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endParaRPr>
          </a:p>
        </p:txBody>
      </p:sp>
    </p:spTree>
    <p:extLst>
      <p:ext uri="{BB962C8B-B14F-4D97-AF65-F5344CB8AC3E}">
        <p14:creationId xmlns:p14="http://schemas.microsoft.com/office/powerpoint/2010/main" val="2909465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5664"/>
            <a:ext cx="612515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Knowledge Check</a:t>
            </a:r>
            <a:endParaRPr dirty="0"/>
          </a:p>
        </p:txBody>
      </p:sp>
      <p:sp>
        <p:nvSpPr>
          <p:cNvPr id="105" name="Google Shape;105;p17"/>
          <p:cNvSpPr txBox="1">
            <a:spLocks noGrp="1"/>
          </p:cNvSpPr>
          <p:nvPr>
            <p:ph type="body" idx="1"/>
          </p:nvPr>
        </p:nvSpPr>
        <p:spPr>
          <a:xfrm>
            <a:off x="890954" y="1374414"/>
            <a:ext cx="7576152" cy="2230379"/>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Liferay Objects</a:t>
            </a:r>
            <a:r>
              <a:rPr lang="en-US" dirty="0"/>
              <a:t> allows Mondego to create custom applications without writing code. </a:t>
            </a:r>
          </a:p>
          <a:p>
            <a:pPr marL="285750" indent="-285750">
              <a:spcBef>
                <a:spcPts val="600"/>
              </a:spcBef>
              <a:buSzPct val="150000"/>
              <a:buFont typeface="Arial" panose="020B0604020202020204" pitchFamily="34" charset="0"/>
              <a:buChar char="•"/>
            </a:pPr>
            <a:r>
              <a:rPr lang="en-US" dirty="0"/>
              <a:t>When creating a New Account Object, different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fields</a:t>
            </a:r>
            <a:r>
              <a:rPr lang="en-US" dirty="0"/>
              <a:t> can be added with each storing a different type of value, including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Boolean</a:t>
            </a:r>
            <a:r>
              <a:rPr lang="en-US" dirty="0"/>
              <a:t>,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Date</a:t>
            </a:r>
            <a:r>
              <a:rPr lang="en-US" dirty="0"/>
              <a:t>,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Double</a:t>
            </a:r>
            <a:r>
              <a:rPr lang="en-US" dirty="0"/>
              <a:t>,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Integer</a:t>
            </a:r>
            <a:r>
              <a:rPr lang="en-US" dirty="0"/>
              <a:t>,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String</a:t>
            </a:r>
            <a:r>
              <a:rPr lang="en-US" dirty="0"/>
              <a:t>, and others. </a:t>
            </a:r>
          </a:p>
          <a:p>
            <a:pPr marL="285750" indent="-285750">
              <a:spcBef>
                <a:spcPts val="600"/>
              </a:spcBef>
              <a:buSzPct val="150000"/>
              <a:buFont typeface="Arial" panose="020B0604020202020204" pitchFamily="34" charset="0"/>
              <a:buChar char="•"/>
            </a:pPr>
            <a:r>
              <a:rPr lang="en-US" dirty="0"/>
              <a:t>Mondego can create connections between different objects using </a:t>
            </a:r>
            <a:r>
              <a:rPr lang="en-US" dirty="0">
                <a:solidFill>
                  <a:schemeClr val="tx1"/>
                </a:solidFill>
                <a:latin typeface="Source Sans Pro" panose="020B0503030403020204" pitchFamily="34" charset="0"/>
                <a:ea typeface="Source Sans Pro" panose="020B0503030403020204" pitchFamily="34" charset="0"/>
              </a:rPr>
              <a:t>relationships</a:t>
            </a:r>
            <a:r>
              <a:rPr lang="en-US" dirty="0"/>
              <a:t>:</a:t>
            </a:r>
          </a:p>
          <a:p>
            <a:pPr marL="742950" lvl="1" indent="-285750">
              <a:spcBef>
                <a:spcPts val="600"/>
              </a:spcBef>
            </a:pPr>
            <a:r>
              <a:rPr lang="en-US" sz="1600" b="1" dirty="0">
                <a:solidFill>
                  <a:schemeClr val="accent1"/>
                </a:solidFill>
                <a:highlight>
                  <a:srgbClr val="C0C0C0"/>
                </a:highlight>
                <a:latin typeface="Source Sans Pro" panose="020B0503030403020204" pitchFamily="34" charset="0"/>
                <a:ea typeface="Source Sans Pro" panose="020B0503030403020204" pitchFamily="34" charset="0"/>
              </a:rPr>
              <a:t>One to Many</a:t>
            </a:r>
          </a:p>
          <a:p>
            <a:pPr marL="742950" lvl="1" indent="-285750">
              <a:spcBef>
                <a:spcPts val="600"/>
              </a:spcBef>
            </a:pPr>
            <a:r>
              <a:rPr lang="en-US" sz="1600" b="1" dirty="0">
                <a:solidFill>
                  <a:schemeClr val="accent1"/>
                </a:solidFill>
                <a:highlight>
                  <a:srgbClr val="C0C0C0"/>
                </a:highlight>
                <a:latin typeface="Source Sans Pro" panose="020B0503030403020204" pitchFamily="34" charset="0"/>
                <a:ea typeface="Source Sans Pro" panose="020B0503030403020204" pitchFamily="34" charset="0"/>
              </a:rPr>
              <a:t>Many to Many</a:t>
            </a:r>
          </a:p>
          <a:p>
            <a:pPr marL="285750" indent="-285750">
              <a:spcBef>
                <a:spcPts val="600"/>
              </a:spcBef>
              <a:buSzPct val="150000"/>
              <a:buFont typeface="Arial" panose="020B0604020202020204" pitchFamily="34" charset="0"/>
              <a:buChar char="•"/>
            </a:pPr>
            <a:r>
              <a:rPr lang="en-US" dirty="0"/>
              <a:t>Mondego can create a Departments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Picklist</a:t>
            </a:r>
            <a:r>
              <a:rPr lang="en-US" dirty="0"/>
              <a:t> to store a standard list of values that can be used in supported applications. </a:t>
            </a:r>
            <a:endParaRPr lang="en-US" sz="1600" b="1" dirty="0">
              <a:solidFill>
                <a:schemeClr val="accent1"/>
              </a:solidFill>
              <a:highlight>
                <a:srgbClr val="C0C0C0"/>
              </a:highlight>
              <a:latin typeface="Source Sans Pro" panose="020B0503030403020204" pitchFamily="34" charset="0"/>
              <a:ea typeface="Source Sans Pro" panose="020B0503030403020204" pitchFamily="34" charset="0"/>
              <a:cs typeface="Arial" panose="020B0604020202020204" pitchFamily="34" charset="0"/>
            </a:endParaRPr>
          </a:p>
        </p:txBody>
      </p:sp>
    </p:spTree>
    <p:extLst>
      <p:ext uri="{BB962C8B-B14F-4D97-AF65-F5344CB8AC3E}">
        <p14:creationId xmlns:p14="http://schemas.microsoft.com/office/powerpoint/2010/main" val="32689702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1507325" y="2285400"/>
            <a:ext cx="6265200"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US" dirty="0"/>
              <a:t>Exercise: Create a Custom Business Object</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5" y="1199488"/>
            <a:ext cx="5985300"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Create a Custom Business Object </a:t>
            </a:r>
            <a:r>
              <a:rPr lang="en-US" dirty="0">
                <a:solidFill>
                  <a:schemeClr val="tx1"/>
                </a:solidFill>
              </a:rPr>
              <a:t>Exercise Objectives</a:t>
            </a:r>
            <a:endParaRPr dirty="0">
              <a:solidFill>
                <a:schemeClr val="tx1"/>
              </a:solidFill>
            </a:endParaRPr>
          </a:p>
        </p:txBody>
      </p:sp>
      <p:sp>
        <p:nvSpPr>
          <p:cNvPr id="136" name="Google Shape;136;p21"/>
          <p:cNvSpPr txBox="1">
            <a:spLocks noGrp="1"/>
          </p:cNvSpPr>
          <p:nvPr>
            <p:ph type="subTitle" idx="1"/>
          </p:nvPr>
        </p:nvSpPr>
        <p:spPr>
          <a:xfrm>
            <a:off x="2244175" y="1971647"/>
            <a:ext cx="5528100" cy="3091089"/>
          </a:xfrm>
          <a:prstGeom prst="rect">
            <a:avLst/>
          </a:prstGeom>
        </p:spPr>
        <p:txBody>
          <a:bodyPr spcFirstLastPara="1" wrap="square" lIns="0" tIns="91425" rIns="0" bIns="91425" anchor="t" anchorCtr="0">
            <a:noAutofit/>
          </a:bodyPr>
          <a:lstStyle/>
          <a:p>
            <a:pPr marL="285750" lvl="0" indent="-285750" algn="l" rtl="0">
              <a:spcBef>
                <a:spcPts val="600"/>
              </a:spcBef>
              <a:buSzPct val="150000"/>
              <a:buFont typeface="Arial" panose="020B0604020202020204" pitchFamily="34" charset="0"/>
              <a:buChar char="•"/>
            </a:pPr>
            <a:r>
              <a:rPr lang="en" sz="1600" dirty="0"/>
              <a:t>Create a Liferay Object for New Accounts</a:t>
            </a:r>
          </a:p>
          <a:p>
            <a:pPr marL="285750" lvl="0" indent="-285750" algn="l" rtl="0">
              <a:spcBef>
                <a:spcPts val="600"/>
              </a:spcBef>
              <a:buSzPct val="150000"/>
              <a:buFont typeface="Arial" panose="020B0604020202020204" pitchFamily="34" charset="0"/>
              <a:buChar char="•"/>
            </a:pPr>
            <a:r>
              <a:rPr lang="en-US" sz="1600" dirty="0"/>
              <a:t>Create a Liferay Object for PTO Requests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550985" y="1652954"/>
            <a:ext cx="8042030" cy="2068709"/>
          </a:xfrm>
          <a:prstGeom prst="rect">
            <a:avLst/>
          </a:prstGeom>
        </p:spPr>
        <p:txBody>
          <a:bodyPr spcFirstLastPara="1" wrap="square" lIns="0" tIns="91425" rIns="0" bIns="91425" anchor="t" anchorCtr="0">
            <a:noAutofit/>
          </a:bodyPr>
          <a:lstStyle/>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90204" pitchFamily="34" charset="0"/>
                <a:ea typeface="Source Sans Pro" panose="020B0503030403090204" pitchFamily="34" charset="0"/>
              </a:rPr>
              <a:t>Create a Picklist for Account Types </a:t>
            </a:r>
          </a:p>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90204" pitchFamily="34" charset="0"/>
                <a:ea typeface="Source Sans Pro" panose="020B0503030403090204" pitchFamily="34" charset="0"/>
              </a:rPr>
              <a:t>Create a Liferay Object for New Accounts</a:t>
            </a:r>
          </a:p>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90204" pitchFamily="34" charset="0"/>
                <a:ea typeface="Source Sans Pro" panose="020B0503030403090204" pitchFamily="34" charset="0"/>
              </a:rPr>
              <a:t>Add Entries for the New Accounts Object</a:t>
            </a:r>
          </a:p>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90204" pitchFamily="34" charset="0"/>
                <a:ea typeface="Source Sans Pro" panose="020B0503030403090204" pitchFamily="34" charset="0"/>
              </a:rPr>
              <a:t>Create a Picklist for Mondego Departments</a:t>
            </a:r>
          </a:p>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90204" pitchFamily="34" charset="0"/>
                <a:ea typeface="Source Sans Pro" panose="020B0503030403090204" pitchFamily="34" charset="0"/>
              </a:rPr>
              <a:t>Create a Liferay Object for Internal PTO Requests</a:t>
            </a:r>
          </a:p>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90204" pitchFamily="34" charset="0"/>
                <a:ea typeface="Source Sans Pro" panose="020B0503030403090204" pitchFamily="34" charset="0"/>
              </a:rPr>
              <a:t>Create Some PTO Requests Using the PTO Request Object</a:t>
            </a:r>
          </a:p>
          <a:p>
            <a:pPr marL="283464" lvl="0" indent="-342900" algn="l" rtl="0">
              <a:spcBef>
                <a:spcPts val="600"/>
              </a:spcBef>
              <a:spcAft>
                <a:spcPts val="1600"/>
              </a:spcAft>
              <a:buFont typeface="+mj-lt"/>
              <a:buAutoNum type="arabicPeriod"/>
            </a:pPr>
            <a:endParaRPr dirty="0"/>
          </a:p>
        </p:txBody>
      </p:sp>
      <p:sp>
        <p:nvSpPr>
          <p:cNvPr id="112" name="Google Shape;112;p18"/>
          <p:cNvSpPr txBox="1">
            <a:spLocks noGrp="1"/>
          </p:cNvSpPr>
          <p:nvPr>
            <p:ph type="title"/>
          </p:nvPr>
        </p:nvSpPr>
        <p:spPr>
          <a:xfrm>
            <a:off x="1008185" y="864030"/>
            <a:ext cx="6776798" cy="572700"/>
          </a:xfrm>
          <a:prstGeom prst="rect">
            <a:avLst/>
          </a:prstGeom>
        </p:spPr>
        <p:txBody>
          <a:bodyPr spcFirstLastPara="1" wrap="square" lIns="0" tIns="91425" rIns="0" bIns="91425" anchor="t" anchorCtr="0">
            <a:noAutofit/>
          </a:bodyPr>
          <a:lstStyle/>
          <a:p>
            <a:pPr lvl="0" algn="l" rtl="0">
              <a:spcBef>
                <a:spcPts val="0"/>
              </a:spcBef>
              <a:spcAft>
                <a:spcPts val="0"/>
              </a:spcAft>
            </a:pPr>
            <a:r>
              <a:rPr lang="en-US" dirty="0"/>
              <a:t>Create a Custom Business Object </a:t>
            </a:r>
            <a:r>
              <a:rPr lang="en-US" dirty="0">
                <a:solidFill>
                  <a:schemeClr val="tx1"/>
                </a:solidFill>
              </a:rPr>
              <a:t>Exercise Steps</a:t>
            </a:r>
            <a:endParaRPr dirty="0">
              <a:solidFill>
                <a:schemeClr val="tx1"/>
              </a:solidFill>
            </a:endParaRPr>
          </a:p>
        </p:txBody>
      </p:sp>
      <p:pic>
        <p:nvPicPr>
          <p:cNvPr id="3" name="Picture 2" descr="A close up of a sign&#10;&#10;Description automatically generated">
            <a:extLst>
              <a:ext uri="{FF2B5EF4-FFF2-40B4-BE49-F238E27FC236}">
                <a16:creationId xmlns:a16="http://schemas.microsoft.com/office/drawing/2014/main" id="{BED0F1AE-C7F9-4A98-9406-F740E499421D}"/>
              </a:ext>
            </a:extLst>
          </p:cNvPr>
          <p:cNvPicPr>
            <a:picLocks noChangeAspect="1"/>
          </p:cNvPicPr>
          <p:nvPr/>
        </p:nvPicPr>
        <p:blipFill>
          <a:blip r:embed="rId3"/>
          <a:stretch>
            <a:fillRect/>
          </a:stretch>
        </p:blipFill>
        <p:spPr>
          <a:xfrm>
            <a:off x="277674" y="864030"/>
            <a:ext cx="562708" cy="562708"/>
          </a:xfrm>
          <a:prstGeom prst="rect">
            <a:avLst/>
          </a:prstGeom>
        </p:spPr>
      </p:pic>
    </p:spTree>
    <p:extLst>
      <p:ext uri="{BB962C8B-B14F-4D97-AF65-F5344CB8AC3E}">
        <p14:creationId xmlns:p14="http://schemas.microsoft.com/office/powerpoint/2010/main" val="47585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5"/>
          <p:cNvSpPr txBox="1">
            <a:spLocks noGrp="1"/>
          </p:cNvSpPr>
          <p:nvPr>
            <p:ph type="subTitle" idx="1"/>
          </p:nvPr>
        </p:nvSpPr>
        <p:spPr>
          <a:xfrm>
            <a:off x="2244725" y="1925614"/>
            <a:ext cx="6542813" cy="2171373"/>
          </a:xfrm>
          <a:prstGeom prst="rect">
            <a:avLst/>
          </a:prstGeom>
        </p:spPr>
        <p:txBody>
          <a:bodyPr spcFirstLastPara="1" wrap="square" lIns="0" tIns="91425" rIns="0" bIns="91425" anchor="t" anchorCtr="0">
            <a:noAutofit/>
          </a:bodyPr>
          <a:lstStyle/>
          <a:p>
            <a:pPr marL="342900" lvl="0">
              <a:spcAft>
                <a:spcPts val="1600"/>
              </a:spcAft>
              <a:buFont typeface="Source Sans Pro" panose="020B0503030403020204" pitchFamily="34" charset="0"/>
              <a:buChar char="◉"/>
            </a:pPr>
            <a:r>
              <a:rPr lang="en-US" sz="1600" dirty="0"/>
              <a:t>Liferay Objects provides a low-code way to create custom business objects through the Liferay DXP UI.</a:t>
            </a:r>
          </a:p>
          <a:p>
            <a:pPr marL="342900" lvl="0">
              <a:spcAft>
                <a:spcPts val="1600"/>
              </a:spcAft>
              <a:buFont typeface="Source Sans Pro" panose="020B0503030403020204" pitchFamily="34" charset="0"/>
              <a:buChar char="◉"/>
            </a:pPr>
            <a:r>
              <a:rPr lang="en-US" sz="1600" dirty="0"/>
              <a:t>Objects define the information an application collects and manages. Non-</a:t>
            </a:r>
            <a:r>
              <a:rPr lang="en-US" sz="1600" dirty="0">
                <a:solidFill>
                  <a:schemeClr val="tx1"/>
                </a:solidFill>
              </a:rPr>
              <a:t>developers can define fields, layouts, and relationships for Objects.</a:t>
            </a:r>
          </a:p>
          <a:p>
            <a:pPr marL="342900" lvl="0">
              <a:spcAft>
                <a:spcPts val="1600"/>
              </a:spcAft>
              <a:buFont typeface="Source Sans Pro" panose="020B0503030403020204" pitchFamily="34" charset="0"/>
              <a:buChar char="◉"/>
            </a:pPr>
            <a:r>
              <a:rPr lang="en-US" sz="1600" dirty="0">
                <a:solidFill>
                  <a:schemeClr val="tx1"/>
                </a:solidFill>
              </a:rPr>
              <a:t>Objects can be integrated into Liferay Workflow, Permission, and Asset Frameworks for improved out of the box usability.</a:t>
            </a:r>
          </a:p>
          <a:p>
            <a:pPr marL="342900" lvl="0">
              <a:spcAft>
                <a:spcPts val="1600"/>
              </a:spcAft>
              <a:buFont typeface="Source Sans Pro" panose="020B0503030403020204" pitchFamily="34" charset="0"/>
              <a:buChar char="◉"/>
            </a:pPr>
            <a:r>
              <a:rPr lang="en-US" sz="1600" dirty="0">
                <a:solidFill>
                  <a:schemeClr val="tx1"/>
                </a:solidFill>
              </a:rPr>
              <a:t>Objects are deployed as Widgets and entries displayed as collections.</a:t>
            </a:r>
          </a:p>
        </p:txBody>
      </p:sp>
      <p:sp>
        <p:nvSpPr>
          <p:cNvPr id="4" name="Google Shape;135;p21">
            <a:extLst>
              <a:ext uri="{FF2B5EF4-FFF2-40B4-BE49-F238E27FC236}">
                <a16:creationId xmlns:a16="http://schemas.microsoft.com/office/drawing/2014/main" id="{E9E989D9-4B1A-D849-A7E8-3DC6584E95C6}"/>
              </a:ext>
            </a:extLst>
          </p:cNvPr>
          <p:cNvSpPr txBox="1">
            <a:spLocks/>
          </p:cNvSpPr>
          <p:nvPr/>
        </p:nvSpPr>
        <p:spPr>
          <a:xfrm>
            <a:off x="2244175" y="1199488"/>
            <a:ext cx="5985300" cy="5292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Source Sans Pro"/>
              <a:buNone/>
              <a:defRPr sz="2400" b="1" i="0" u="none" strike="noStrike" cap="none">
                <a:solidFill>
                  <a:schemeClr val="dk1"/>
                </a:solidFill>
                <a:latin typeface="Source Sans Pro"/>
                <a:ea typeface="Source Sans Pro"/>
                <a:cs typeface="Source Sans Pro"/>
                <a:sym typeface="Source Sans Pro"/>
              </a:defRPr>
            </a:lvl1pPr>
            <a:lvl2pPr marR="0" lvl="1"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2pPr>
            <a:lvl3pPr marR="0" lvl="2"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3pPr>
            <a:lvl4pPr marR="0" lvl="3"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4pPr>
            <a:lvl5pPr marR="0" lvl="4"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5pPr>
            <a:lvl6pPr marR="0" lvl="5"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6pPr>
            <a:lvl7pPr marR="0" lvl="6"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7pPr>
            <a:lvl8pPr marR="0" lvl="7"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8pPr>
            <a:lvl9pPr marR="0" lvl="8"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9pPr>
          </a:lstStyle>
          <a:p>
            <a:pPr defTabSz="914378">
              <a:buClr>
                <a:srgbClr val="09101D"/>
              </a:buClr>
            </a:pPr>
            <a:r>
              <a:rPr lang="en-US" dirty="0">
                <a:solidFill>
                  <a:srgbClr val="09101D"/>
                </a:solidFill>
              </a:rPr>
              <a:t>Key Module Takeaways</a:t>
            </a:r>
          </a:p>
        </p:txBody>
      </p:sp>
    </p:spTree>
    <p:extLst>
      <p:ext uri="{BB962C8B-B14F-4D97-AF65-F5344CB8AC3E}">
        <p14:creationId xmlns:p14="http://schemas.microsoft.com/office/powerpoint/2010/main" val="14077555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5" name="Picture 4" descr="A close up of a sign&#10;&#10;Description automatically generated">
            <a:extLst>
              <a:ext uri="{FF2B5EF4-FFF2-40B4-BE49-F238E27FC236}">
                <a16:creationId xmlns:a16="http://schemas.microsoft.com/office/drawing/2014/main" id="{22B30F76-A8B1-AD4B-B068-4F9EDA699BB5}"/>
              </a:ext>
            </a:extLst>
          </p:cNvPr>
          <p:cNvPicPr>
            <a:picLocks noChangeAspect="1"/>
          </p:cNvPicPr>
          <p:nvPr/>
        </p:nvPicPr>
        <p:blipFill>
          <a:blip r:embed="rId3"/>
          <a:stretch>
            <a:fillRect/>
          </a:stretch>
        </p:blipFill>
        <p:spPr>
          <a:xfrm>
            <a:off x="277674" y="864030"/>
            <a:ext cx="562708" cy="562708"/>
          </a:xfrm>
          <a:prstGeom prst="rect">
            <a:avLst/>
          </a:prstGeom>
        </p:spPr>
      </p:pic>
      <p:sp>
        <p:nvSpPr>
          <p:cNvPr id="111" name="Google Shape;111;p18"/>
          <p:cNvSpPr txBox="1">
            <a:spLocks noGrp="1"/>
          </p:cNvSpPr>
          <p:nvPr>
            <p:ph type="body" idx="1"/>
          </p:nvPr>
        </p:nvSpPr>
        <p:spPr>
          <a:xfrm>
            <a:off x="550985" y="1652953"/>
            <a:ext cx="8042030" cy="2068709"/>
          </a:xfrm>
          <a:prstGeom prst="rect">
            <a:avLst/>
          </a:prstGeom>
        </p:spPr>
        <p:txBody>
          <a:bodyPr spcFirstLastPara="1" wrap="square" lIns="0" tIns="91425" rIns="0" bIns="91425" anchor="t" anchorCtr="0">
            <a:noAutofit/>
          </a:bodyPr>
          <a:lstStyle/>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90204" pitchFamily="34" charset="0"/>
                <a:ea typeface="Source Sans Pro" panose="020B0503030403090204" pitchFamily="34" charset="0"/>
              </a:rPr>
              <a:t>Create a new Liferay Object for Account Activity. Be sure to include fields for Customer Name, Transaction Amount, Account Number, and Account Type.</a:t>
            </a:r>
          </a:p>
        </p:txBody>
      </p:sp>
      <p:sp>
        <p:nvSpPr>
          <p:cNvPr id="112" name="Google Shape;112;p18"/>
          <p:cNvSpPr txBox="1">
            <a:spLocks noGrp="1"/>
          </p:cNvSpPr>
          <p:nvPr>
            <p:ph type="title"/>
          </p:nvPr>
        </p:nvSpPr>
        <p:spPr>
          <a:xfrm>
            <a:off x="1008185" y="864030"/>
            <a:ext cx="6776798" cy="572700"/>
          </a:xfrm>
          <a:prstGeom prst="rect">
            <a:avLst/>
          </a:prstGeom>
        </p:spPr>
        <p:txBody>
          <a:bodyPr spcFirstLastPara="1" wrap="square" lIns="0" tIns="91425" rIns="0" bIns="91425" anchor="t" anchorCtr="0">
            <a:noAutofit/>
          </a:bodyPr>
          <a:lstStyle/>
          <a:p>
            <a:pPr lvl="0" algn="l" rtl="0">
              <a:spcBef>
                <a:spcPts val="0"/>
              </a:spcBef>
              <a:spcAft>
                <a:spcPts val="0"/>
              </a:spcAft>
            </a:pPr>
            <a:r>
              <a:rPr lang="en-US" dirty="0"/>
              <a:t>Create a Custom Business Object </a:t>
            </a:r>
            <a:r>
              <a:rPr lang="en-US" dirty="0">
                <a:solidFill>
                  <a:schemeClr val="tx1"/>
                </a:solidFill>
              </a:rPr>
              <a:t>Bonus Exercises</a:t>
            </a:r>
            <a:endParaRPr dirty="0">
              <a:solidFill>
                <a:schemeClr val="tx1"/>
              </a:solidFill>
            </a:endParaRPr>
          </a:p>
        </p:txBody>
      </p:sp>
    </p:spTree>
    <p:extLst>
      <p:ext uri="{BB962C8B-B14F-4D97-AF65-F5344CB8AC3E}">
        <p14:creationId xmlns:p14="http://schemas.microsoft.com/office/powerpoint/2010/main" val="37288242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7;p14">
            <a:extLst>
              <a:ext uri="{FF2B5EF4-FFF2-40B4-BE49-F238E27FC236}">
                <a16:creationId xmlns:a16="http://schemas.microsoft.com/office/drawing/2014/main" id="{B38220D1-7BF4-4CC1-A82F-5B522E62FE99}"/>
              </a:ext>
            </a:extLst>
          </p:cNvPr>
          <p:cNvSpPr txBox="1">
            <a:spLocks/>
          </p:cNvSpPr>
          <p:nvPr/>
        </p:nvSpPr>
        <p:spPr>
          <a:xfrm>
            <a:off x="1339050" y="2062444"/>
            <a:ext cx="6885794" cy="784500"/>
          </a:xfrm>
          <a:prstGeom prst="rect">
            <a:avLst/>
          </a:prstGeom>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600" b="1" dirty="0">
                <a:latin typeface="Source Sans Pro" panose="020B0503030403020204" pitchFamily="34" charset="0"/>
                <a:ea typeface="Source Sans Pro" panose="020B0503030403020204" pitchFamily="34" charset="0"/>
              </a:rPr>
              <a:t>Integrating and Displaying Liferay Objects</a:t>
            </a:r>
          </a:p>
        </p:txBody>
      </p:sp>
      <p:grpSp>
        <p:nvGrpSpPr>
          <p:cNvPr id="3" name="Google Shape;275;p23">
            <a:extLst>
              <a:ext uri="{FF2B5EF4-FFF2-40B4-BE49-F238E27FC236}">
                <a16:creationId xmlns:a16="http://schemas.microsoft.com/office/drawing/2014/main" id="{AFD47661-1F62-4C70-B083-E13F9F942F1B}"/>
              </a:ext>
            </a:extLst>
          </p:cNvPr>
          <p:cNvGrpSpPr/>
          <p:nvPr/>
        </p:nvGrpSpPr>
        <p:grpSpPr>
          <a:xfrm>
            <a:off x="919156" y="1846970"/>
            <a:ext cx="445337" cy="425232"/>
            <a:chOff x="1893225" y="1043450"/>
            <a:chExt cx="4277300" cy="4084200"/>
          </a:xfrm>
        </p:grpSpPr>
        <p:sp>
          <p:nvSpPr>
            <p:cNvPr id="4" name="Google Shape;276;p23">
              <a:extLst>
                <a:ext uri="{FF2B5EF4-FFF2-40B4-BE49-F238E27FC236}">
                  <a16:creationId xmlns:a16="http://schemas.microsoft.com/office/drawing/2014/main" id="{BF498A3D-B7DD-4E56-A2A5-4100B1C2904D}"/>
                </a:ext>
              </a:extLst>
            </p:cNvPr>
            <p:cNvSpPr/>
            <p:nvPr/>
          </p:nvSpPr>
          <p:spPr>
            <a:xfrm>
              <a:off x="2497225" y="1043450"/>
              <a:ext cx="3673300" cy="4084200"/>
            </a:xfrm>
            <a:custGeom>
              <a:avLst/>
              <a:gdLst/>
              <a:ahLst/>
              <a:cxnLst/>
              <a:rect l="l" t="t" r="r" b="b"/>
              <a:pathLst>
                <a:path w="146932" h="163368" extrusionOk="0">
                  <a:moveTo>
                    <a:pt x="19230" y="22023"/>
                  </a:moveTo>
                  <a:cubicBezTo>
                    <a:pt x="35007" y="0"/>
                    <a:pt x="78725" y="2959"/>
                    <a:pt x="102392" y="24324"/>
                  </a:cubicBezTo>
                  <a:cubicBezTo>
                    <a:pt x="146932" y="64427"/>
                    <a:pt x="89080" y="163367"/>
                    <a:pt x="35007" y="123758"/>
                  </a:cubicBezTo>
                  <a:cubicBezTo>
                    <a:pt x="33528" y="122936"/>
                    <a:pt x="32213" y="121950"/>
                    <a:pt x="30899" y="120800"/>
                  </a:cubicBezTo>
                  <a:cubicBezTo>
                    <a:pt x="13806" y="106008"/>
                    <a:pt x="0" y="84971"/>
                    <a:pt x="14628" y="31556"/>
                  </a:cubicBezTo>
                  <a:cubicBezTo>
                    <a:pt x="15614" y="27940"/>
                    <a:pt x="17257" y="24817"/>
                    <a:pt x="19230" y="22023"/>
                  </a:cubicBezTo>
                  <a:close/>
                </a:path>
              </a:pathLst>
            </a:custGeom>
            <a:solidFill>
              <a:srgbClr val="1AA0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77;p23">
              <a:extLst>
                <a:ext uri="{FF2B5EF4-FFF2-40B4-BE49-F238E27FC236}">
                  <a16:creationId xmlns:a16="http://schemas.microsoft.com/office/drawing/2014/main" id="{5E8CBB7B-9A6E-41EA-BA40-311A686B1279}"/>
                </a:ext>
              </a:extLst>
            </p:cNvPr>
            <p:cNvSpPr/>
            <p:nvPr/>
          </p:nvSpPr>
          <p:spPr>
            <a:xfrm>
              <a:off x="1893225" y="1129725"/>
              <a:ext cx="3648650" cy="3085750"/>
            </a:xfrm>
            <a:custGeom>
              <a:avLst/>
              <a:gdLst/>
              <a:ahLst/>
              <a:cxnLst/>
              <a:rect l="l" t="t" r="r" b="b"/>
              <a:pathLst>
                <a:path w="145946" h="123430" extrusionOk="0">
                  <a:moveTo>
                    <a:pt x="43390" y="18572"/>
                  </a:moveTo>
                  <a:cubicBezTo>
                    <a:pt x="88915" y="1"/>
                    <a:pt x="145946" y="44705"/>
                    <a:pt x="101570" y="94504"/>
                  </a:cubicBezTo>
                  <a:cubicBezTo>
                    <a:pt x="91216" y="106008"/>
                    <a:pt x="75110" y="116198"/>
                    <a:pt x="59167" y="120307"/>
                  </a:cubicBezTo>
                  <a:cubicBezTo>
                    <a:pt x="47498" y="123430"/>
                    <a:pt x="35994" y="123265"/>
                    <a:pt x="26954" y="118006"/>
                  </a:cubicBezTo>
                  <a:cubicBezTo>
                    <a:pt x="5260" y="106008"/>
                    <a:pt x="0" y="62948"/>
                    <a:pt x="16600" y="39938"/>
                  </a:cubicBezTo>
                  <a:cubicBezTo>
                    <a:pt x="24325" y="29584"/>
                    <a:pt x="33528" y="22517"/>
                    <a:pt x="43390" y="18572"/>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8;p23">
              <a:extLst>
                <a:ext uri="{FF2B5EF4-FFF2-40B4-BE49-F238E27FC236}">
                  <a16:creationId xmlns:a16="http://schemas.microsoft.com/office/drawing/2014/main" id="{B847F13C-823A-4DF6-A8CC-F7E9F2FBE8FF}"/>
                </a:ext>
              </a:extLst>
            </p:cNvPr>
            <p:cNvSpPr/>
            <p:nvPr/>
          </p:nvSpPr>
          <p:spPr>
            <a:xfrm>
              <a:off x="2497225" y="1486675"/>
              <a:ext cx="2869075" cy="2650725"/>
            </a:xfrm>
            <a:custGeom>
              <a:avLst/>
              <a:gdLst/>
              <a:ahLst/>
              <a:cxnLst/>
              <a:rect l="l" t="t" r="r" b="b"/>
              <a:pathLst>
                <a:path w="114763" h="106029" extrusionOk="0">
                  <a:moveTo>
                    <a:pt x="41262" y="1"/>
                  </a:moveTo>
                  <a:cubicBezTo>
                    <a:pt x="33928" y="1"/>
                    <a:pt x="26435" y="1355"/>
                    <a:pt x="19230" y="4294"/>
                  </a:cubicBezTo>
                  <a:cubicBezTo>
                    <a:pt x="17257" y="7088"/>
                    <a:pt x="15614" y="10211"/>
                    <a:pt x="14628" y="13827"/>
                  </a:cubicBezTo>
                  <a:cubicBezTo>
                    <a:pt x="0" y="67242"/>
                    <a:pt x="13806" y="88279"/>
                    <a:pt x="30899" y="103071"/>
                  </a:cubicBezTo>
                  <a:cubicBezTo>
                    <a:pt x="32213" y="104221"/>
                    <a:pt x="33528" y="105207"/>
                    <a:pt x="35007" y="106029"/>
                  </a:cubicBezTo>
                  <a:cubicBezTo>
                    <a:pt x="50950" y="101920"/>
                    <a:pt x="67056" y="91730"/>
                    <a:pt x="77410" y="80226"/>
                  </a:cubicBezTo>
                  <a:cubicBezTo>
                    <a:pt x="114763" y="38308"/>
                    <a:pt x="80268" y="1"/>
                    <a:pt x="41262" y="1"/>
                  </a:cubicBezTo>
                  <a:close/>
                </a:path>
              </a:pathLst>
            </a:custGeom>
            <a:solidFill>
              <a:srgbClr val="134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616482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Integrating Objects with Liferay</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By default, all Objects are fully integrated with Liferay's core frameworks from creation, including:</a:t>
            </a:r>
          </a:p>
          <a:p>
            <a:pPr lvl="1" fontAlgn="base">
              <a:lnSpc>
                <a:spcPct val="114000"/>
              </a:lnSpc>
              <a:spcBef>
                <a:spcPts val="600"/>
              </a:spcBef>
            </a:pPr>
            <a:r>
              <a:rPr lang="en-US" sz="1600" dirty="0"/>
              <a:t>Permissions</a:t>
            </a:r>
          </a:p>
          <a:p>
            <a:pPr lvl="1" fontAlgn="base">
              <a:lnSpc>
                <a:spcPct val="114000"/>
              </a:lnSpc>
              <a:spcBef>
                <a:spcPts val="600"/>
              </a:spcBef>
            </a:pPr>
            <a:r>
              <a:rPr lang="en-US" sz="1600" dirty="0"/>
              <a:t>Workflows</a:t>
            </a:r>
          </a:p>
          <a:p>
            <a:pPr lvl="1" fontAlgn="base">
              <a:lnSpc>
                <a:spcPct val="114000"/>
              </a:lnSpc>
              <a:spcBef>
                <a:spcPts val="600"/>
              </a:spcBef>
            </a:pPr>
            <a:r>
              <a:rPr lang="en-US" sz="1600" dirty="0"/>
              <a:t>Forms</a:t>
            </a:r>
          </a:p>
          <a:p>
            <a:pPr lvl="1" fontAlgn="base">
              <a:lnSpc>
                <a:spcPct val="114000"/>
              </a:lnSpc>
              <a:spcBef>
                <a:spcPts val="600"/>
              </a:spcBef>
            </a:pPr>
            <a:r>
              <a:rPr lang="en-US" sz="1600" dirty="0"/>
              <a:t>Assets</a:t>
            </a:r>
          </a:p>
          <a:p>
            <a:pPr lvl="1" fontAlgn="base">
              <a:lnSpc>
                <a:spcPct val="114000"/>
              </a:lnSpc>
              <a:spcBef>
                <a:spcPts val="600"/>
              </a:spcBef>
            </a:pPr>
            <a:r>
              <a:rPr lang="en-US" sz="1600" dirty="0"/>
              <a:t>Headless REST APIs</a:t>
            </a:r>
          </a:p>
        </p:txBody>
      </p:sp>
    </p:spTree>
    <p:extLst>
      <p:ext uri="{BB962C8B-B14F-4D97-AF65-F5344CB8AC3E}">
        <p14:creationId xmlns:p14="http://schemas.microsoft.com/office/powerpoint/2010/main" val="3352988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Permissions Framework Integration</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Since Objects are automatically integrated with the Permissions framework, you can assign application and resource permissions to manage access to the Objects and their entries</a:t>
            </a:r>
          </a:p>
          <a:p>
            <a:pPr marL="283464" indent="-285750">
              <a:spcBef>
                <a:spcPts val="600"/>
              </a:spcBef>
              <a:buSzPct val="150000"/>
              <a:buFont typeface="Arial" panose="020B0604020202020204" pitchFamily="34" charset="0"/>
              <a:buChar char="•"/>
            </a:pPr>
            <a:r>
              <a:rPr lang="en-US" dirty="0"/>
              <a:t>Permissions for Objects include: </a:t>
            </a:r>
          </a:p>
          <a:p>
            <a:pPr lvl="1" fontAlgn="base">
              <a:lnSpc>
                <a:spcPct val="114000"/>
              </a:lnSpc>
              <a:spcBef>
                <a:spcPts val="600"/>
              </a:spcBef>
            </a:pPr>
            <a:r>
              <a:rPr lang="en-US" sz="1600" dirty="0"/>
              <a:t>Access to the Object in the Control Panel or Site Menu</a:t>
            </a:r>
          </a:p>
          <a:p>
            <a:pPr lvl="1" fontAlgn="base">
              <a:lnSpc>
                <a:spcPct val="114000"/>
              </a:lnSpc>
              <a:spcBef>
                <a:spcPts val="600"/>
              </a:spcBef>
            </a:pPr>
            <a:r>
              <a:rPr lang="en-US" sz="1600" dirty="0"/>
              <a:t>Add Object Entry</a:t>
            </a:r>
          </a:p>
          <a:p>
            <a:pPr lvl="1" fontAlgn="base">
              <a:lnSpc>
                <a:spcPct val="114000"/>
              </a:lnSpc>
              <a:spcBef>
                <a:spcPts val="600"/>
              </a:spcBef>
            </a:pPr>
            <a:r>
              <a:rPr lang="en-US" sz="1600" dirty="0"/>
              <a:t>Update, Delete, and View</a:t>
            </a:r>
          </a:p>
        </p:txBody>
      </p:sp>
    </p:spTree>
    <p:extLst>
      <p:ext uri="{BB962C8B-B14F-4D97-AF65-F5344CB8AC3E}">
        <p14:creationId xmlns:p14="http://schemas.microsoft.com/office/powerpoint/2010/main" val="1217846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Integrating Objects with Workflow</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Object entry creation can be set to follow a defined review and approval process using Workflows</a:t>
            </a:r>
          </a:p>
          <a:p>
            <a:pPr marL="283464" indent="-285750">
              <a:spcBef>
                <a:spcPts val="600"/>
              </a:spcBef>
              <a:buSzPct val="150000"/>
              <a:buFont typeface="Arial" panose="020B0604020202020204" pitchFamily="34" charset="0"/>
              <a:buChar char="•"/>
            </a:pPr>
            <a:r>
              <a:rPr lang="en-US" dirty="0"/>
              <a:t>By default, Liferay DXP offers either No Workflow or Single Approver Workflow, though additional Workflows can be created to better fit certain Objects</a:t>
            </a:r>
          </a:p>
        </p:txBody>
      </p:sp>
      <p:pic>
        <p:nvPicPr>
          <p:cNvPr id="2" name="Picture 1">
            <a:extLst>
              <a:ext uri="{FF2B5EF4-FFF2-40B4-BE49-F238E27FC236}">
                <a16:creationId xmlns:a16="http://schemas.microsoft.com/office/drawing/2014/main" id="{44D258F0-30BA-794B-9313-AF354645CE20}"/>
              </a:ext>
            </a:extLst>
          </p:cNvPr>
          <p:cNvPicPr>
            <a:picLocks noChangeAspect="1"/>
          </p:cNvPicPr>
          <p:nvPr/>
        </p:nvPicPr>
        <p:blipFill rotWithShape="1">
          <a:blip r:embed="rId3"/>
          <a:srcRect b="43447"/>
          <a:stretch/>
        </p:blipFill>
        <p:spPr>
          <a:xfrm>
            <a:off x="1971951" y="2834774"/>
            <a:ext cx="5200098" cy="1836526"/>
          </a:xfrm>
          <a:prstGeom prst="rect">
            <a:avLst/>
          </a:prstGeom>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34335944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2" y="1376595"/>
            <a:ext cx="4138248" cy="2293188"/>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Integrating Objects with Forms allows you to collect data using a Form and store that information in the Object database </a:t>
            </a:r>
          </a:p>
          <a:p>
            <a:pPr marL="285750" indent="-285750">
              <a:spcBef>
                <a:spcPts val="600"/>
              </a:spcBef>
              <a:buSzPct val="150000"/>
              <a:buFont typeface="Arial" panose="020B0604020202020204" pitchFamily="34" charset="0"/>
              <a:buChar char="•"/>
            </a:pPr>
            <a:r>
              <a:rPr lang="en-US" dirty="0"/>
              <a:t>By setting an Object as the Storage Type, you can match the form fields to the Object fields</a:t>
            </a:r>
          </a:p>
          <a:p>
            <a:pPr marL="285750" indent="-285750">
              <a:spcBef>
                <a:spcPts val="600"/>
              </a:spcBef>
              <a:buSzPct val="150000"/>
              <a:buFont typeface="Arial" panose="020B0604020202020204" pitchFamily="34" charset="0"/>
              <a:buChar char="•"/>
            </a:pPr>
            <a:r>
              <a:rPr lang="en-US" dirty="0"/>
              <a:t>Once the Form is created, a shareable link is generated which can then be used to collect information</a:t>
            </a:r>
          </a:p>
        </p:txBody>
      </p:sp>
      <p:sp>
        <p:nvSpPr>
          <p:cNvPr id="112" name="Google Shape;112;p18"/>
          <p:cNvSpPr txBox="1">
            <a:spLocks noGrp="1"/>
          </p:cNvSpPr>
          <p:nvPr>
            <p:ph type="title"/>
          </p:nvPr>
        </p:nvSpPr>
        <p:spPr>
          <a:xfrm>
            <a:off x="433754" y="758523"/>
            <a:ext cx="4411397" cy="5727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Creating Forms with Objects</a:t>
            </a:r>
            <a:endParaRPr dirty="0"/>
          </a:p>
        </p:txBody>
      </p:sp>
      <p:pic>
        <p:nvPicPr>
          <p:cNvPr id="115" name="Google Shape;115;p18"/>
          <p:cNvPicPr preferRelativeResize="0"/>
          <p:nvPr/>
        </p:nvPicPr>
        <p:blipFill rotWithShape="1">
          <a:blip r:embed="rId3"/>
          <a:srcRect l="113" r="191"/>
          <a:stretch/>
        </p:blipFill>
        <p:spPr>
          <a:xfrm>
            <a:off x="4635500" y="1229023"/>
            <a:ext cx="4411397" cy="2865898"/>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18219424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376595"/>
            <a:ext cx="4138249" cy="2293188"/>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Object entries can be displayed using the Collection Display fragment</a:t>
            </a:r>
          </a:p>
          <a:p>
            <a:pPr lvl="1" fontAlgn="base">
              <a:lnSpc>
                <a:spcPct val="114000"/>
              </a:lnSpc>
              <a:spcBef>
                <a:spcPts val="600"/>
              </a:spcBef>
            </a:pPr>
            <a:r>
              <a:rPr lang="en-US" sz="1600" dirty="0"/>
              <a:t>Layouts include Grid and Table</a:t>
            </a:r>
          </a:p>
          <a:p>
            <a:pPr marL="285750" indent="-285750">
              <a:spcBef>
                <a:spcPts val="600"/>
              </a:spcBef>
              <a:buSzPct val="150000"/>
              <a:buFont typeface="Arial" panose="020B0604020202020204" pitchFamily="34" charset="0"/>
              <a:buChar char="•"/>
            </a:pPr>
            <a:r>
              <a:rPr lang="en-US" dirty="0"/>
              <a:t>Display Page Templates can be used to display each entry in a Collection Display as its own page:</a:t>
            </a:r>
          </a:p>
          <a:p>
            <a:pPr lvl="1" fontAlgn="base">
              <a:lnSpc>
                <a:spcPct val="114000"/>
              </a:lnSpc>
              <a:spcBef>
                <a:spcPts val="600"/>
              </a:spcBef>
            </a:pPr>
            <a:r>
              <a:rPr lang="en-US" sz="1600" dirty="0"/>
              <a:t>Set the Content Type of the Display Page Template to the desired Object</a:t>
            </a:r>
          </a:p>
          <a:p>
            <a:pPr lvl="1" fontAlgn="base">
              <a:lnSpc>
                <a:spcPct val="114000"/>
              </a:lnSpc>
              <a:spcBef>
                <a:spcPts val="600"/>
              </a:spcBef>
            </a:pPr>
            <a:r>
              <a:rPr lang="en-US" sz="1600" dirty="0"/>
              <a:t>Determine the template layout and set it as the template for the Object </a:t>
            </a:r>
          </a:p>
        </p:txBody>
      </p:sp>
      <p:sp>
        <p:nvSpPr>
          <p:cNvPr id="112" name="Google Shape;112;p18"/>
          <p:cNvSpPr txBox="1">
            <a:spLocks noGrp="1"/>
          </p:cNvSpPr>
          <p:nvPr>
            <p:ph type="title"/>
          </p:nvPr>
        </p:nvSpPr>
        <p:spPr>
          <a:xfrm>
            <a:off x="433753" y="758523"/>
            <a:ext cx="6233053" cy="572700"/>
          </a:xfrm>
          <a:prstGeom prst="rect">
            <a:avLst/>
          </a:prstGeom>
        </p:spPr>
        <p:txBody>
          <a:bodyPr spcFirstLastPara="1" wrap="square" lIns="0" tIns="91425" rIns="0" bIns="91425" anchor="t" anchorCtr="0">
            <a:noAutofit/>
          </a:bodyPr>
          <a:lstStyle/>
          <a:p>
            <a:pPr lvl="0"/>
            <a:r>
              <a:rPr lang="en-US" dirty="0"/>
              <a:t>Using Collection Displays for Object Entries</a:t>
            </a:r>
            <a:endParaRPr dirty="0"/>
          </a:p>
        </p:txBody>
      </p:sp>
      <p:pic>
        <p:nvPicPr>
          <p:cNvPr id="115" name="Google Shape;115;p18"/>
          <p:cNvPicPr preferRelativeResize="0"/>
          <p:nvPr/>
        </p:nvPicPr>
        <p:blipFill rotWithShape="1">
          <a:blip r:embed="rId3"/>
          <a:srcRect t="-198" b="78"/>
          <a:stretch/>
        </p:blipFill>
        <p:spPr>
          <a:xfrm>
            <a:off x="4690028" y="1619250"/>
            <a:ext cx="4298849" cy="2947307"/>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25577708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highlight>
                  <a:srgbClr val="FFFF00"/>
                </a:highlight>
              </a:rPr>
              <a:t>Integrating Objects with Assets</a:t>
            </a:r>
            <a:endParaRPr dirty="0">
              <a:highlight>
                <a:srgbClr val="FFFF00"/>
              </a:highlight>
            </a:endParaRPr>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Info TBD</a:t>
            </a:r>
          </a:p>
        </p:txBody>
      </p:sp>
    </p:spTree>
    <p:extLst>
      <p:ext uri="{BB962C8B-B14F-4D97-AF65-F5344CB8AC3E}">
        <p14:creationId xmlns:p14="http://schemas.microsoft.com/office/powerpoint/2010/main" val="6464337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highlight>
                  <a:srgbClr val="FFFF00"/>
                </a:highlight>
              </a:rPr>
              <a:t>Headless Framework Integration</a:t>
            </a:r>
            <a:endParaRPr dirty="0">
              <a:highlight>
                <a:srgbClr val="FFFF00"/>
              </a:highlight>
            </a:endParaRPr>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Info TBD</a:t>
            </a:r>
          </a:p>
          <a:p>
            <a:pPr marL="283464" indent="-285750">
              <a:spcBef>
                <a:spcPts val="600"/>
              </a:spcBef>
              <a:buSzPct val="150000"/>
              <a:buFont typeface="Arial" panose="020B0604020202020204" pitchFamily="34" charset="0"/>
              <a:buChar char="•"/>
            </a:pPr>
            <a:r>
              <a:rPr lang="en-US" dirty="0">
                <a:highlight>
                  <a:srgbClr val="FFFF00"/>
                </a:highlight>
              </a:rPr>
              <a:t>“This includes Liferay automatically generating Headless REST APIs for every Object, so you can interact with your Objects through defined endpoints. These APIs can also be used with the </a:t>
            </a:r>
            <a:r>
              <a:rPr lang="en-US" dirty="0">
                <a:highlight>
                  <a:srgbClr val="FFFF00"/>
                </a:highlight>
                <a:hlinkClick r:id="rId3"/>
              </a:rPr>
              <a:t>Job Scheduler</a:t>
            </a:r>
            <a:r>
              <a:rPr lang="en-US" dirty="0">
                <a:highlight>
                  <a:srgbClr val="FFFF00"/>
                </a:highlight>
              </a:rPr>
              <a:t> integration to configure Talend jobs to dynamically sync Object data with external systems.”</a:t>
            </a:r>
          </a:p>
        </p:txBody>
      </p:sp>
    </p:spTree>
    <p:extLst>
      <p:ext uri="{BB962C8B-B14F-4D97-AF65-F5344CB8AC3E}">
        <p14:creationId xmlns:p14="http://schemas.microsoft.com/office/powerpoint/2010/main" val="34754890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Use Case: Mondego Objects</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By taking advantage of the automatic integration of Objects with Liferay’s core Frameworks, Mondego can: </a:t>
            </a:r>
          </a:p>
          <a:p>
            <a:pPr lvl="1" fontAlgn="base">
              <a:lnSpc>
                <a:spcPct val="114000"/>
              </a:lnSpc>
              <a:spcBef>
                <a:spcPts val="600"/>
              </a:spcBef>
            </a:pPr>
            <a:r>
              <a:rPr lang="en-US" sz="1600" dirty="0"/>
              <a:t>Create a Form integrated with the New Account Object so users can easily submit applications to open new accounts  </a:t>
            </a:r>
          </a:p>
          <a:p>
            <a:pPr lvl="1" fontAlgn="base">
              <a:lnSpc>
                <a:spcPct val="114000"/>
              </a:lnSpc>
              <a:spcBef>
                <a:spcPts val="600"/>
              </a:spcBef>
            </a:pPr>
            <a:r>
              <a:rPr lang="en-US" sz="1600" dirty="0"/>
              <a:t>Add a Workflow to New Account entries, requiring all new entries to be reviewed by two separate reviewers before the submissions are approved or rejected</a:t>
            </a:r>
          </a:p>
          <a:p>
            <a:pPr lvl="1" fontAlgn="base">
              <a:lnSpc>
                <a:spcPct val="114000"/>
              </a:lnSpc>
              <a:spcBef>
                <a:spcPts val="600"/>
              </a:spcBef>
            </a:pPr>
            <a:r>
              <a:rPr lang="en-US" sz="1600" dirty="0"/>
              <a:t>Display all New Account entries on a private page on the Mondego Site using the Collection Display fragment and create links to view each unique entry by applying a Display Page Template</a:t>
            </a:r>
          </a:p>
        </p:txBody>
      </p:sp>
    </p:spTree>
    <p:extLst>
      <p:ext uri="{BB962C8B-B14F-4D97-AF65-F5344CB8AC3E}">
        <p14:creationId xmlns:p14="http://schemas.microsoft.com/office/powerpoint/2010/main" val="1249099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36209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Exercise Prerequisites</a:t>
            </a:r>
            <a:endParaRPr dirty="0"/>
          </a:p>
        </p:txBody>
      </p:sp>
      <p:sp>
        <p:nvSpPr>
          <p:cNvPr id="105" name="Google Shape;105;p17"/>
          <p:cNvSpPr txBox="1">
            <a:spLocks noGrp="1"/>
          </p:cNvSpPr>
          <p:nvPr>
            <p:ph type="body" idx="1"/>
          </p:nvPr>
        </p:nvSpPr>
        <p:spPr>
          <a:xfrm>
            <a:off x="890953" y="1378589"/>
            <a:ext cx="7362094" cy="2747782"/>
          </a:xfrm>
          <a:prstGeom prst="rect">
            <a:avLst/>
          </a:prstGeom>
        </p:spPr>
        <p:txBody>
          <a:bodyPr spcFirstLastPara="1" wrap="square" lIns="0" tIns="91425" rIns="0" bIns="91425" anchor="t" anchorCtr="0">
            <a:noAutofit/>
          </a:bodyPr>
          <a:lstStyle/>
          <a:p>
            <a:pPr marL="283464" fontAlgn="base">
              <a:lnSpc>
                <a:spcPct val="114000"/>
              </a:lnSpc>
              <a:spcBef>
                <a:spcPts val="600"/>
              </a:spcBef>
              <a:buSzPct val="150000"/>
              <a:buFont typeface="Arial" panose="020B0604020202020204" pitchFamily="34" charset="0"/>
              <a:buChar char="•"/>
            </a:pPr>
            <a:r>
              <a:rPr lang="en-US" dirty="0"/>
              <a:t>Unzipped module exercise files in the following folder structure:</a:t>
            </a:r>
          </a:p>
          <a:p>
            <a:pPr lvl="1" fontAlgn="base">
              <a:lnSpc>
                <a:spcPct val="114000"/>
              </a:lnSpc>
              <a:spcBef>
                <a:spcPts val="600"/>
              </a:spcBef>
            </a:pPr>
            <a:r>
              <a:rPr lang="en-US" sz="1600" dirty="0"/>
              <a:t>Windows: C:\liferay </a:t>
            </a:r>
          </a:p>
          <a:p>
            <a:pPr lvl="1" fontAlgn="base">
              <a:lnSpc>
                <a:spcPct val="114000"/>
              </a:lnSpc>
              <a:spcBef>
                <a:spcPts val="600"/>
              </a:spcBef>
            </a:pPr>
            <a:r>
              <a:rPr lang="en-US" sz="1600" dirty="0"/>
              <a:t>Unix Systems: [user-home]/</a:t>
            </a:r>
            <a:r>
              <a:rPr lang="en-US" sz="1600" dirty="0" err="1"/>
              <a:t>liferay</a:t>
            </a:r>
            <a:endParaRPr lang="en-US" sz="1600" dirty="0"/>
          </a:p>
          <a:p>
            <a:pPr marL="283464" fontAlgn="base">
              <a:lnSpc>
                <a:spcPct val="114000"/>
              </a:lnSpc>
              <a:spcBef>
                <a:spcPts val="600"/>
              </a:spcBef>
              <a:buSzPct val="150000"/>
              <a:buFont typeface="Arial" panose="020B0604020202020204" pitchFamily="34" charset="0"/>
              <a:buChar char="•"/>
            </a:pPr>
            <a:r>
              <a:rPr lang="en-US" dirty="0"/>
              <a:t>Liferay DXP 7.4 set up and running</a:t>
            </a:r>
          </a:p>
          <a:p>
            <a:pPr lvl="1" fontAlgn="base">
              <a:lnSpc>
                <a:spcPct val="114000"/>
              </a:lnSpc>
              <a:spcBef>
                <a:spcPts val="600"/>
              </a:spcBef>
            </a:pPr>
            <a:r>
              <a:rPr lang="en-US" sz="1600" dirty="0"/>
              <a:t>If you have not started your Liferay instance yet, set it up with the following basic configuration:</a:t>
            </a:r>
          </a:p>
          <a:p>
            <a:pPr lvl="1" fontAlgn="base">
              <a:lnSpc>
                <a:spcPct val="114000"/>
              </a:lnSpc>
              <a:spcBef>
                <a:spcPts val="600"/>
              </a:spcBef>
            </a:pPr>
            <a:endParaRPr lang="en-US" sz="1600" dirty="0"/>
          </a:p>
          <a:p>
            <a:pPr lvl="1" fontAlgn="base">
              <a:lnSpc>
                <a:spcPct val="114000"/>
              </a:lnSpc>
              <a:spcBef>
                <a:spcPts val="600"/>
              </a:spcBef>
            </a:pPr>
            <a:endParaRPr lang="en-US" sz="1600" dirty="0"/>
          </a:p>
          <a:p>
            <a:pPr lvl="1" fontAlgn="base">
              <a:lnSpc>
                <a:spcPct val="114000"/>
              </a:lnSpc>
              <a:spcBef>
                <a:spcPts val="600"/>
              </a:spcBef>
            </a:pPr>
            <a:endParaRPr lang="en-US" sz="1600" dirty="0"/>
          </a:p>
          <a:p>
            <a:pPr lvl="1" fontAlgn="base">
              <a:lnSpc>
                <a:spcPct val="114000"/>
              </a:lnSpc>
              <a:spcBef>
                <a:spcPts val="600"/>
              </a:spcBef>
            </a:pPr>
            <a:endParaRPr lang="en-US" sz="1600" dirty="0"/>
          </a:p>
        </p:txBody>
      </p:sp>
      <p:sp>
        <p:nvSpPr>
          <p:cNvPr id="4" name="TextBox 3">
            <a:extLst>
              <a:ext uri="{FF2B5EF4-FFF2-40B4-BE49-F238E27FC236}">
                <a16:creationId xmlns:a16="http://schemas.microsoft.com/office/drawing/2014/main" id="{437A6BE6-ACA0-0244-90C1-1B6B314C756F}"/>
              </a:ext>
            </a:extLst>
          </p:cNvPr>
          <p:cNvSpPr txBox="1"/>
          <p:nvPr/>
        </p:nvSpPr>
        <p:spPr>
          <a:xfrm>
            <a:off x="1723716" y="3547766"/>
            <a:ext cx="6529332" cy="1446037"/>
          </a:xfrm>
          <a:prstGeom prst="rect">
            <a:avLst/>
          </a:prstGeom>
          <a:noFill/>
        </p:spPr>
        <p:txBody>
          <a:bodyPr wrap="square" numCol="2" rtlCol="0">
            <a:spAutoFit/>
          </a:bodyPr>
          <a:lstStyle/>
          <a:p>
            <a:pPr marL="457200" lvl="2" indent="-317500" fontAlgn="base">
              <a:lnSpc>
                <a:spcPct val="114000"/>
              </a:lnSpc>
              <a:spcBef>
                <a:spcPts val="600"/>
              </a:spcBef>
              <a:buClr>
                <a:srgbClr val="09101D"/>
              </a:buClr>
              <a:buSzPts val="1400"/>
              <a:buFont typeface="Wingdings" pitchFamily="2" charset="2"/>
              <a:buChar char="§"/>
            </a:pPr>
            <a:r>
              <a:rPr lang="en-US" sz="1600" dirty="0">
                <a:solidFill>
                  <a:srgbClr val="09101D"/>
                </a:solidFill>
                <a:latin typeface="Source Sans Pro"/>
                <a:ea typeface="Source Sans Pro"/>
                <a:sym typeface="Source Sans Pro"/>
              </a:rPr>
              <a:t>Portal Name: Mondego</a:t>
            </a:r>
          </a:p>
          <a:p>
            <a:pPr marL="457200" lvl="2" indent="-317500" fontAlgn="base">
              <a:lnSpc>
                <a:spcPct val="114000"/>
              </a:lnSpc>
              <a:spcBef>
                <a:spcPts val="600"/>
              </a:spcBef>
              <a:buClr>
                <a:srgbClr val="09101D"/>
              </a:buClr>
              <a:buSzPts val="1400"/>
              <a:buFont typeface="Wingdings" pitchFamily="2" charset="2"/>
              <a:buChar char="§"/>
            </a:pPr>
            <a:r>
              <a:rPr lang="en-US" sz="1600" dirty="0">
                <a:solidFill>
                  <a:srgbClr val="09101D"/>
                </a:solidFill>
                <a:latin typeface="Source Sans Pro"/>
                <a:ea typeface="Source Sans Pro"/>
                <a:sym typeface="Source Sans Pro"/>
              </a:rPr>
              <a:t>First Name: Test</a:t>
            </a:r>
          </a:p>
          <a:p>
            <a:pPr marL="457200" lvl="2" indent="-317500" fontAlgn="base">
              <a:lnSpc>
                <a:spcPct val="114000"/>
              </a:lnSpc>
              <a:spcBef>
                <a:spcPts val="600"/>
              </a:spcBef>
              <a:buClr>
                <a:srgbClr val="09101D"/>
              </a:buClr>
              <a:buSzPts val="1400"/>
              <a:buFont typeface="Wingdings" pitchFamily="2" charset="2"/>
              <a:buChar char="§"/>
            </a:pPr>
            <a:endParaRPr lang="en-US" sz="1600" dirty="0">
              <a:solidFill>
                <a:srgbClr val="09101D"/>
              </a:solidFill>
              <a:latin typeface="Source Sans Pro"/>
              <a:ea typeface="Source Sans Pro"/>
              <a:sym typeface="Source Sans Pro"/>
            </a:endParaRPr>
          </a:p>
          <a:p>
            <a:pPr marL="457200" lvl="2" indent="-317500" fontAlgn="base">
              <a:lnSpc>
                <a:spcPct val="114000"/>
              </a:lnSpc>
              <a:spcBef>
                <a:spcPts val="600"/>
              </a:spcBef>
              <a:buClr>
                <a:srgbClr val="09101D"/>
              </a:buClr>
              <a:buSzPts val="1400"/>
              <a:buFont typeface="Wingdings" pitchFamily="2" charset="2"/>
              <a:buChar char="§"/>
            </a:pPr>
            <a:endParaRPr lang="en-US" sz="1600" dirty="0">
              <a:solidFill>
                <a:srgbClr val="09101D"/>
              </a:solidFill>
              <a:latin typeface="Source Sans Pro"/>
              <a:ea typeface="Source Sans Pro"/>
              <a:sym typeface="Source Sans Pro"/>
            </a:endParaRPr>
          </a:p>
          <a:p>
            <a:pPr marL="457200" lvl="2" indent="-317500" fontAlgn="base">
              <a:lnSpc>
                <a:spcPct val="114000"/>
              </a:lnSpc>
              <a:spcBef>
                <a:spcPts val="600"/>
              </a:spcBef>
              <a:buClr>
                <a:srgbClr val="09101D"/>
              </a:buClr>
              <a:buSzPts val="1400"/>
              <a:buFont typeface="Wingdings" pitchFamily="2" charset="2"/>
              <a:buChar char="§"/>
            </a:pPr>
            <a:r>
              <a:rPr lang="en-US" sz="1600" dirty="0">
                <a:solidFill>
                  <a:srgbClr val="09101D"/>
                </a:solidFill>
                <a:latin typeface="Source Sans Pro"/>
                <a:ea typeface="Source Sans Pro"/>
                <a:sym typeface="Source Sans Pro"/>
              </a:rPr>
              <a:t>Last Name: Test</a:t>
            </a:r>
          </a:p>
          <a:p>
            <a:pPr marL="457200" lvl="2" indent="-317500" fontAlgn="base">
              <a:lnSpc>
                <a:spcPct val="114000"/>
              </a:lnSpc>
              <a:spcBef>
                <a:spcPts val="600"/>
              </a:spcBef>
              <a:buClr>
                <a:srgbClr val="09101D"/>
              </a:buClr>
              <a:buSzPts val="1400"/>
              <a:buFont typeface="Wingdings" pitchFamily="2" charset="2"/>
              <a:buChar char="§"/>
            </a:pPr>
            <a:r>
              <a:rPr lang="en-US" sz="1600" dirty="0">
                <a:solidFill>
                  <a:srgbClr val="09101D"/>
                </a:solidFill>
                <a:latin typeface="Source Sans Pro"/>
                <a:ea typeface="Source Sans Pro"/>
                <a:sym typeface="Source Sans Pro"/>
              </a:rPr>
              <a:t>Email: </a:t>
            </a:r>
            <a:r>
              <a:rPr lang="en-US" sz="1600" dirty="0">
                <a:solidFill>
                  <a:srgbClr val="09101D"/>
                </a:solidFill>
                <a:latin typeface="Source Sans Pro"/>
                <a:ea typeface="Source Sans Pro"/>
                <a:sym typeface="Source Sans Pro"/>
                <a:hlinkClick r:id="rId3"/>
              </a:rPr>
              <a:t>test@modego.com</a:t>
            </a:r>
            <a:r>
              <a:rPr lang="en-US" sz="1600" dirty="0">
                <a:solidFill>
                  <a:srgbClr val="09101D"/>
                </a:solidFill>
                <a:latin typeface="Source Sans Pro"/>
                <a:ea typeface="Source Sans Pro"/>
                <a:sym typeface="Source Sans Pro"/>
              </a:rPr>
              <a:t>  </a:t>
            </a:r>
          </a:p>
          <a:p>
            <a:pPr marL="457200"/>
            <a:endParaRPr lang="en-US" dirty="0"/>
          </a:p>
        </p:txBody>
      </p:sp>
    </p:spTree>
    <p:extLst>
      <p:ext uri="{BB962C8B-B14F-4D97-AF65-F5344CB8AC3E}">
        <p14:creationId xmlns:p14="http://schemas.microsoft.com/office/powerpoint/2010/main" val="39151504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5664"/>
            <a:ext cx="612515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Knowledge Check</a:t>
            </a:r>
            <a:endParaRPr dirty="0"/>
          </a:p>
        </p:txBody>
      </p:sp>
      <p:sp>
        <p:nvSpPr>
          <p:cNvPr id="105" name="Google Shape;105;p17"/>
          <p:cNvSpPr txBox="1">
            <a:spLocks noGrp="1"/>
          </p:cNvSpPr>
          <p:nvPr>
            <p:ph type="body" idx="1"/>
          </p:nvPr>
        </p:nvSpPr>
        <p:spPr>
          <a:xfrm>
            <a:off x="890954" y="1374414"/>
            <a:ext cx="7362092" cy="2230379"/>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Liferay Objects are fully integrated with Liferay’s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Core Frameworks</a:t>
            </a:r>
            <a:r>
              <a:rPr lang="en-US" dirty="0"/>
              <a:t>, so Mondego can immediately leverage those capabilities, including:</a:t>
            </a:r>
          </a:p>
          <a:p>
            <a:pPr lvl="1" fontAlgn="base">
              <a:lnSpc>
                <a:spcPct val="114000"/>
              </a:lnSpc>
              <a:spcBef>
                <a:spcPts val="600"/>
              </a:spcBef>
            </a:pPr>
            <a:r>
              <a:rPr lang="en-US" sz="1600" dirty="0"/>
              <a:t>Managing who has access to Object entries with </a:t>
            </a:r>
            <a:r>
              <a:rPr lang="en-US" sz="1600"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Permissions</a:t>
            </a:r>
          </a:p>
          <a:p>
            <a:pPr lvl="1" fontAlgn="base">
              <a:lnSpc>
                <a:spcPct val="114000"/>
              </a:lnSpc>
              <a:spcBef>
                <a:spcPts val="600"/>
              </a:spcBef>
            </a:pPr>
            <a:r>
              <a:rPr lang="en-US" sz="1600" dirty="0"/>
              <a:t>Assigning a </a:t>
            </a:r>
            <a:r>
              <a:rPr lang="en-US" sz="1600"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Workflow</a:t>
            </a:r>
            <a:r>
              <a:rPr lang="en-US" sz="1600" dirty="0"/>
              <a:t> to entries so that changes are reviewed before they are published</a:t>
            </a:r>
          </a:p>
          <a:p>
            <a:pPr marL="285750" indent="-285750">
              <a:spcBef>
                <a:spcPts val="600"/>
              </a:spcBef>
              <a:buSzPct val="150000"/>
              <a:buFont typeface="Arial" panose="020B0604020202020204" pitchFamily="34" charset="0"/>
              <a:buChar char="•"/>
            </a:pPr>
            <a:r>
              <a:rPr lang="en-US" dirty="0"/>
              <a:t>Mondego can set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Forms</a:t>
            </a:r>
            <a:r>
              <a:rPr lang="en-US" dirty="0"/>
              <a:t> to store data in an Object so that new entries can be added by general users and still be saved to the Object database. </a:t>
            </a:r>
          </a:p>
          <a:p>
            <a:pPr marL="285750" indent="-285750">
              <a:spcBef>
                <a:spcPts val="600"/>
              </a:spcBef>
              <a:buSzPct val="150000"/>
              <a:buFont typeface="Arial" panose="020B0604020202020204" pitchFamily="34" charset="0"/>
              <a:buChar char="•"/>
            </a:pPr>
            <a:r>
              <a:rPr lang="en-US" dirty="0"/>
              <a:t>To display Object entries, Mondego creates a new Content Page with a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Display Collection</a:t>
            </a:r>
            <a:r>
              <a:rPr lang="en-US" dirty="0"/>
              <a:t> fragment. Applying a </a:t>
            </a:r>
            <a:r>
              <a:rPr lang="en-US" b="1" dirty="0">
                <a:solidFill>
                  <a:schemeClr val="bg1">
                    <a:lumMod val="75000"/>
                  </a:schemeClr>
                </a:solidFill>
                <a:highlight>
                  <a:srgbClr val="C0C0C0"/>
                </a:highlight>
                <a:latin typeface="Source Sans Pro" panose="020B0503030403020204" pitchFamily="34" charset="0"/>
                <a:ea typeface="Source Sans Pro" panose="020B0503030403020204" pitchFamily="34" charset="0"/>
              </a:rPr>
              <a:t>Display Page Template</a:t>
            </a:r>
            <a:r>
              <a:rPr lang="en-US" dirty="0">
                <a:solidFill>
                  <a:schemeClr val="bg1">
                    <a:lumMod val="75000"/>
                  </a:schemeClr>
                </a:solidFill>
              </a:rPr>
              <a:t> </a:t>
            </a:r>
            <a:r>
              <a:rPr lang="en-US" dirty="0"/>
              <a:t>to the Object allows each entry in the table to link to a distinct page.</a:t>
            </a:r>
          </a:p>
        </p:txBody>
      </p:sp>
    </p:spTree>
    <p:extLst>
      <p:ext uri="{BB962C8B-B14F-4D97-AF65-F5344CB8AC3E}">
        <p14:creationId xmlns:p14="http://schemas.microsoft.com/office/powerpoint/2010/main" val="33182978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5664"/>
            <a:ext cx="6125153"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Knowledge Check</a:t>
            </a:r>
            <a:endParaRPr dirty="0"/>
          </a:p>
        </p:txBody>
      </p:sp>
      <p:sp>
        <p:nvSpPr>
          <p:cNvPr id="105" name="Google Shape;105;p17"/>
          <p:cNvSpPr txBox="1">
            <a:spLocks noGrp="1"/>
          </p:cNvSpPr>
          <p:nvPr>
            <p:ph type="body" idx="1"/>
          </p:nvPr>
        </p:nvSpPr>
        <p:spPr>
          <a:xfrm>
            <a:off x="890954" y="1374414"/>
            <a:ext cx="7362092" cy="2230379"/>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Liferay Objects are fully integrated with Liferay’s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Core Frameworks</a:t>
            </a:r>
            <a:r>
              <a:rPr lang="en-US" dirty="0"/>
              <a:t>, so Mondego can immediately leverage those capabilities, including:</a:t>
            </a:r>
          </a:p>
          <a:p>
            <a:pPr lvl="1" fontAlgn="base">
              <a:lnSpc>
                <a:spcPct val="114000"/>
              </a:lnSpc>
              <a:spcBef>
                <a:spcPts val="600"/>
              </a:spcBef>
            </a:pPr>
            <a:r>
              <a:rPr lang="en-US" sz="1600" dirty="0"/>
              <a:t>Managing who has access to Object entries with </a:t>
            </a:r>
            <a:r>
              <a:rPr lang="en-US" sz="1600" b="1" dirty="0">
                <a:solidFill>
                  <a:schemeClr val="accent1"/>
                </a:solidFill>
                <a:highlight>
                  <a:srgbClr val="C0C0C0"/>
                </a:highlight>
                <a:latin typeface="Source Sans Pro" panose="020B0503030403020204" pitchFamily="34" charset="0"/>
                <a:ea typeface="Source Sans Pro" panose="020B0503030403020204" pitchFamily="34" charset="0"/>
              </a:rPr>
              <a:t>Permissions</a:t>
            </a:r>
          </a:p>
          <a:p>
            <a:pPr lvl="1" fontAlgn="base">
              <a:lnSpc>
                <a:spcPct val="114000"/>
              </a:lnSpc>
              <a:spcBef>
                <a:spcPts val="600"/>
              </a:spcBef>
            </a:pPr>
            <a:r>
              <a:rPr lang="en-US" sz="1600" dirty="0"/>
              <a:t>Assigning a </a:t>
            </a:r>
            <a:r>
              <a:rPr lang="en-US" sz="1600" b="1" dirty="0">
                <a:solidFill>
                  <a:schemeClr val="accent1"/>
                </a:solidFill>
                <a:highlight>
                  <a:srgbClr val="C0C0C0"/>
                </a:highlight>
                <a:latin typeface="Source Sans Pro" panose="020B0503030403020204" pitchFamily="34" charset="0"/>
                <a:ea typeface="Source Sans Pro" panose="020B0503030403020204" pitchFamily="34" charset="0"/>
              </a:rPr>
              <a:t>Workflow</a:t>
            </a:r>
            <a:r>
              <a:rPr lang="en-US" sz="1600" dirty="0"/>
              <a:t> to entries so that changes are reviewed before they are published</a:t>
            </a:r>
          </a:p>
          <a:p>
            <a:pPr marL="285750" indent="-285750">
              <a:spcBef>
                <a:spcPts val="600"/>
              </a:spcBef>
              <a:buSzPct val="150000"/>
              <a:buFont typeface="Arial" panose="020B0604020202020204" pitchFamily="34" charset="0"/>
              <a:buChar char="•"/>
            </a:pPr>
            <a:r>
              <a:rPr lang="en-US" dirty="0"/>
              <a:t>Mondego can set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Forms</a:t>
            </a:r>
            <a:r>
              <a:rPr lang="en-US" dirty="0"/>
              <a:t> to store data in an Object so that new entries can be added by general users and still be saved to the Object database. </a:t>
            </a:r>
          </a:p>
          <a:p>
            <a:pPr marL="285750" indent="-285750">
              <a:spcBef>
                <a:spcPts val="600"/>
              </a:spcBef>
              <a:buSzPct val="150000"/>
              <a:buFont typeface="Arial" panose="020B0604020202020204" pitchFamily="34" charset="0"/>
              <a:buChar char="•"/>
            </a:pPr>
            <a:r>
              <a:rPr lang="en-US" dirty="0"/>
              <a:t>To display Object entries, Mondego creates a new Content Page with a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Display Collection</a:t>
            </a:r>
            <a:r>
              <a:rPr lang="en-US" dirty="0"/>
              <a:t> fragment. Applying a </a:t>
            </a:r>
            <a:r>
              <a:rPr lang="en-US" b="1" dirty="0">
                <a:solidFill>
                  <a:schemeClr val="accent1"/>
                </a:solidFill>
                <a:highlight>
                  <a:srgbClr val="C0C0C0"/>
                </a:highlight>
                <a:latin typeface="Source Sans Pro" panose="020B0503030403020204" pitchFamily="34" charset="0"/>
                <a:ea typeface="Source Sans Pro" panose="020B0503030403020204" pitchFamily="34" charset="0"/>
              </a:rPr>
              <a:t>Display Page Template</a:t>
            </a:r>
            <a:r>
              <a:rPr lang="en-US" dirty="0"/>
              <a:t> to the Object allows each entry in the table to link to a distinct page.</a:t>
            </a:r>
          </a:p>
        </p:txBody>
      </p:sp>
    </p:spTree>
    <p:extLst>
      <p:ext uri="{BB962C8B-B14F-4D97-AF65-F5344CB8AC3E}">
        <p14:creationId xmlns:p14="http://schemas.microsoft.com/office/powerpoint/2010/main" val="4279301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1507325" y="2285400"/>
            <a:ext cx="6730664"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n-US" dirty="0"/>
              <a:t>Exercise: Integrate Objects with Forms and Workflows</a:t>
            </a:r>
            <a:endParaRPr dirty="0"/>
          </a:p>
        </p:txBody>
      </p:sp>
    </p:spTree>
    <p:extLst>
      <p:ext uri="{BB962C8B-B14F-4D97-AF65-F5344CB8AC3E}">
        <p14:creationId xmlns:p14="http://schemas.microsoft.com/office/powerpoint/2010/main" val="42458744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4" y="1199488"/>
            <a:ext cx="6404875"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Integrate Objects with Forms and Workflows </a:t>
            </a:r>
            <a:r>
              <a:rPr lang="en-US" dirty="0">
                <a:solidFill>
                  <a:schemeClr val="tx1"/>
                </a:solidFill>
              </a:rPr>
              <a:t>Exercise Objectives</a:t>
            </a:r>
            <a:endParaRPr dirty="0">
              <a:solidFill>
                <a:schemeClr val="tx1"/>
              </a:solidFill>
            </a:endParaRPr>
          </a:p>
        </p:txBody>
      </p:sp>
      <p:sp>
        <p:nvSpPr>
          <p:cNvPr id="136" name="Google Shape;136;p21"/>
          <p:cNvSpPr txBox="1">
            <a:spLocks noGrp="1"/>
          </p:cNvSpPr>
          <p:nvPr>
            <p:ph type="subTitle" idx="1"/>
          </p:nvPr>
        </p:nvSpPr>
        <p:spPr>
          <a:xfrm>
            <a:off x="2244174" y="1971647"/>
            <a:ext cx="5528100" cy="3091089"/>
          </a:xfrm>
          <a:prstGeom prst="rect">
            <a:avLst/>
          </a:prstGeom>
        </p:spPr>
        <p:txBody>
          <a:bodyPr spcFirstLastPara="1" wrap="square" lIns="0" tIns="91425" rIns="0" bIns="91425" anchor="t" anchorCtr="0">
            <a:noAutofit/>
          </a:bodyPr>
          <a:lstStyle/>
          <a:p>
            <a:pPr marL="285750" lvl="0" indent="-285750" algn="l" rtl="0">
              <a:spcBef>
                <a:spcPts val="600"/>
              </a:spcBef>
              <a:buSzPct val="150000"/>
              <a:buFont typeface="Arial" panose="020B0604020202020204" pitchFamily="34" charset="0"/>
              <a:buChar char="•"/>
            </a:pPr>
            <a:r>
              <a:rPr lang="en-US" sz="1600" dirty="0"/>
              <a:t>Integrate the New Accounts Object with a Form</a:t>
            </a:r>
          </a:p>
          <a:p>
            <a:pPr marL="285750" lvl="0" indent="-285750" algn="l" rtl="0">
              <a:spcBef>
                <a:spcPts val="600"/>
              </a:spcBef>
              <a:buSzPct val="150000"/>
              <a:buFont typeface="Arial" panose="020B0604020202020204" pitchFamily="34" charset="0"/>
              <a:buChar char="•"/>
            </a:pPr>
            <a:r>
              <a:rPr lang="en-US" sz="1600" dirty="0"/>
              <a:t>Create a Workflow for Approving New Account Entries</a:t>
            </a:r>
          </a:p>
          <a:p>
            <a:pPr marL="285750" lvl="0" indent="-285750" algn="l" rtl="0">
              <a:spcBef>
                <a:spcPts val="600"/>
              </a:spcBef>
              <a:buSzPct val="150000"/>
              <a:buFont typeface="Arial" panose="020B0604020202020204" pitchFamily="34" charset="0"/>
              <a:buChar char="•"/>
            </a:pPr>
            <a:r>
              <a:rPr lang="en-US" sz="1600" dirty="0"/>
              <a:t>Display the New Account Entries Using a Collection</a:t>
            </a:r>
          </a:p>
        </p:txBody>
      </p:sp>
    </p:spTree>
    <p:extLst>
      <p:ext uri="{BB962C8B-B14F-4D97-AF65-F5344CB8AC3E}">
        <p14:creationId xmlns:p14="http://schemas.microsoft.com/office/powerpoint/2010/main" val="35098640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550985" y="1652954"/>
            <a:ext cx="8042030" cy="2068709"/>
          </a:xfrm>
          <a:prstGeom prst="rect">
            <a:avLst/>
          </a:prstGeom>
        </p:spPr>
        <p:txBody>
          <a:bodyPr spcFirstLastPara="1" wrap="square" lIns="0" tIns="91425" rIns="0" bIns="91425" anchor="t" anchorCtr="0">
            <a:noAutofit/>
          </a:bodyPr>
          <a:lstStyle/>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20204" pitchFamily="34" charset="0"/>
                <a:ea typeface="Source Sans Pro" panose="020B0503030403020204" pitchFamily="34" charset="0"/>
              </a:rPr>
              <a:t>Create a New Account Application Form</a:t>
            </a:r>
          </a:p>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20204" pitchFamily="34" charset="0"/>
                <a:ea typeface="Source Sans Pro" panose="020B0503030403020204" pitchFamily="34" charset="0"/>
              </a:rPr>
              <a:t>Integrate the New Account Application Form with the New Accounts Object</a:t>
            </a:r>
          </a:p>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20204" pitchFamily="34" charset="0"/>
                <a:ea typeface="Source Sans Pro" panose="020B0503030403020204" pitchFamily="34" charset="0"/>
              </a:rPr>
              <a:t>Create a Workflow for New Account Application Form Entries</a:t>
            </a:r>
          </a:p>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20204" pitchFamily="34" charset="0"/>
                <a:ea typeface="Source Sans Pro" panose="020B0503030403020204" pitchFamily="34" charset="0"/>
              </a:rPr>
              <a:t>Submit an Entry for the New Account Application Form</a:t>
            </a:r>
          </a:p>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20204" pitchFamily="34" charset="0"/>
                <a:ea typeface="Source Sans Pro" panose="020B0503030403020204" pitchFamily="34" charset="0"/>
              </a:rPr>
              <a:t>Review the New Account Entry</a:t>
            </a:r>
          </a:p>
          <a:p>
            <a:pPr fontAlgn="base">
              <a:spcBef>
                <a:spcPts val="600"/>
              </a:spcBef>
              <a:buFont typeface="+mj-lt"/>
              <a:buAutoNum type="arabicPeriod"/>
            </a:pPr>
            <a:r>
              <a:rPr lang="en-US" b="0" i="0" u="none" strike="noStrike" dirty="0">
                <a:solidFill>
                  <a:srgbClr val="000000"/>
                </a:solidFill>
                <a:effectLst/>
                <a:latin typeface="Source Sans Pro" panose="020B0503030403020204" pitchFamily="34" charset="0"/>
                <a:ea typeface="Source Sans Pro" panose="020B0503030403020204" pitchFamily="34" charset="0"/>
              </a:rPr>
              <a:t>Create a Display Page Template for New Account Entries</a:t>
            </a:r>
          </a:p>
          <a:p>
            <a:pPr rtl="0" fontAlgn="base">
              <a:spcBef>
                <a:spcPts val="600"/>
              </a:spcBef>
              <a:spcAft>
                <a:spcPts val="0"/>
              </a:spcAft>
              <a:buFont typeface="+mj-lt"/>
              <a:buAutoNum type="arabicPeriod"/>
            </a:pPr>
            <a:r>
              <a:rPr lang="en-US" b="0" i="0" u="none" strike="noStrike" dirty="0">
                <a:solidFill>
                  <a:srgbClr val="000000"/>
                </a:solidFill>
                <a:effectLst/>
                <a:latin typeface="Source Sans Pro" panose="020B0503030403020204" pitchFamily="34" charset="0"/>
                <a:ea typeface="Source Sans Pro" panose="020B0503030403020204" pitchFamily="34" charset="0"/>
              </a:rPr>
              <a:t>Create a Private Page to Display New Account Entries</a:t>
            </a:r>
            <a:endParaRPr lang="en-US" dirty="0"/>
          </a:p>
          <a:p>
            <a:pPr marL="283464" lvl="0" indent="-342900" algn="l" rtl="0">
              <a:spcBef>
                <a:spcPts val="600"/>
              </a:spcBef>
              <a:spcAft>
                <a:spcPts val="1600"/>
              </a:spcAft>
              <a:buFont typeface="+mj-lt"/>
              <a:buAutoNum type="arabicPeriod"/>
            </a:pPr>
            <a:endParaRPr dirty="0"/>
          </a:p>
        </p:txBody>
      </p:sp>
      <p:sp>
        <p:nvSpPr>
          <p:cNvPr id="112" name="Google Shape;112;p18"/>
          <p:cNvSpPr txBox="1">
            <a:spLocks noGrp="1"/>
          </p:cNvSpPr>
          <p:nvPr>
            <p:ph type="title"/>
          </p:nvPr>
        </p:nvSpPr>
        <p:spPr>
          <a:xfrm>
            <a:off x="1008184" y="864030"/>
            <a:ext cx="7003301" cy="572700"/>
          </a:xfrm>
          <a:prstGeom prst="rect">
            <a:avLst/>
          </a:prstGeom>
        </p:spPr>
        <p:txBody>
          <a:bodyPr spcFirstLastPara="1" wrap="square" lIns="0" tIns="91425" rIns="0" bIns="91425" anchor="t" anchorCtr="0">
            <a:noAutofit/>
          </a:bodyPr>
          <a:lstStyle/>
          <a:p>
            <a:pPr lvl="0" algn="l" rtl="0">
              <a:spcBef>
                <a:spcPts val="0"/>
              </a:spcBef>
              <a:spcAft>
                <a:spcPts val="0"/>
              </a:spcAft>
            </a:pPr>
            <a:r>
              <a:rPr lang="en-US" dirty="0"/>
              <a:t>Integrate Objects with Forms and Workflows </a:t>
            </a:r>
            <a:r>
              <a:rPr lang="en-US" dirty="0">
                <a:solidFill>
                  <a:schemeClr val="tx1"/>
                </a:solidFill>
              </a:rPr>
              <a:t>Exercise Steps</a:t>
            </a:r>
            <a:endParaRPr dirty="0">
              <a:solidFill>
                <a:schemeClr val="tx1"/>
              </a:solidFill>
            </a:endParaRPr>
          </a:p>
        </p:txBody>
      </p:sp>
      <p:pic>
        <p:nvPicPr>
          <p:cNvPr id="3" name="Picture 2" descr="A close up of a sign&#10;&#10;Description automatically generated">
            <a:extLst>
              <a:ext uri="{FF2B5EF4-FFF2-40B4-BE49-F238E27FC236}">
                <a16:creationId xmlns:a16="http://schemas.microsoft.com/office/drawing/2014/main" id="{BED0F1AE-C7F9-4A98-9406-F740E499421D}"/>
              </a:ext>
            </a:extLst>
          </p:cNvPr>
          <p:cNvPicPr>
            <a:picLocks noChangeAspect="1"/>
          </p:cNvPicPr>
          <p:nvPr/>
        </p:nvPicPr>
        <p:blipFill>
          <a:blip r:embed="rId3"/>
          <a:stretch>
            <a:fillRect/>
          </a:stretch>
        </p:blipFill>
        <p:spPr>
          <a:xfrm>
            <a:off x="277674" y="864030"/>
            <a:ext cx="562708" cy="562708"/>
          </a:xfrm>
          <a:prstGeom prst="rect">
            <a:avLst/>
          </a:prstGeom>
        </p:spPr>
      </p:pic>
    </p:spTree>
    <p:extLst>
      <p:ext uri="{BB962C8B-B14F-4D97-AF65-F5344CB8AC3E}">
        <p14:creationId xmlns:p14="http://schemas.microsoft.com/office/powerpoint/2010/main" val="41292828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5" name="Picture 4" descr="A close up of a sign&#10;&#10;Description automatically generated">
            <a:extLst>
              <a:ext uri="{FF2B5EF4-FFF2-40B4-BE49-F238E27FC236}">
                <a16:creationId xmlns:a16="http://schemas.microsoft.com/office/drawing/2014/main" id="{22B30F76-A8B1-AD4B-B068-4F9EDA699BB5}"/>
              </a:ext>
            </a:extLst>
          </p:cNvPr>
          <p:cNvPicPr>
            <a:picLocks noChangeAspect="1"/>
          </p:cNvPicPr>
          <p:nvPr/>
        </p:nvPicPr>
        <p:blipFill>
          <a:blip r:embed="rId3"/>
          <a:stretch>
            <a:fillRect/>
          </a:stretch>
        </p:blipFill>
        <p:spPr>
          <a:xfrm>
            <a:off x="277674" y="864030"/>
            <a:ext cx="562708" cy="562708"/>
          </a:xfrm>
          <a:prstGeom prst="rect">
            <a:avLst/>
          </a:prstGeom>
        </p:spPr>
      </p:pic>
      <p:sp>
        <p:nvSpPr>
          <p:cNvPr id="111" name="Google Shape;111;p18"/>
          <p:cNvSpPr txBox="1">
            <a:spLocks noGrp="1"/>
          </p:cNvSpPr>
          <p:nvPr>
            <p:ph type="body" idx="1"/>
          </p:nvPr>
        </p:nvSpPr>
        <p:spPr>
          <a:xfrm>
            <a:off x="550985" y="1652953"/>
            <a:ext cx="7888340" cy="2068709"/>
          </a:xfrm>
          <a:prstGeom prst="rect">
            <a:avLst/>
          </a:prstGeom>
        </p:spPr>
        <p:txBody>
          <a:bodyPr spcFirstLastPara="1" wrap="square" lIns="0" tIns="91425" rIns="0" bIns="91425" anchor="t" anchorCtr="0">
            <a:noAutofit/>
          </a:bodyPr>
          <a:lstStyle/>
          <a:p>
            <a:pPr marL="342900" lvl="0" indent="-342900" algn="l" rtl="0">
              <a:spcBef>
                <a:spcPts val="600"/>
              </a:spcBef>
              <a:spcAft>
                <a:spcPts val="0"/>
              </a:spcAft>
              <a:buFont typeface="+mj-lt"/>
              <a:buAutoNum type="arabicPeriod"/>
            </a:pPr>
            <a:r>
              <a:rPr lang="en-US" b="0" i="0" u="none" strike="noStrike" dirty="0">
                <a:solidFill>
                  <a:srgbClr val="000000"/>
                </a:solidFill>
                <a:effectLst/>
                <a:latin typeface="Source Sans Pro" panose="020B0503030403020204" pitchFamily="34" charset="0"/>
                <a:ea typeface="Source Sans Pro" panose="020B0503030403020204" pitchFamily="34" charset="0"/>
              </a:rPr>
              <a:t>Create a workflow for reviewing PTO requests that includes at least two different reviewers. Submit a request and go through the approval process using the newly created workflow. </a:t>
            </a:r>
            <a:endParaRPr lang="en-US" dirty="0">
              <a:latin typeface="Source Sans Pro" panose="020B0503030403020204" pitchFamily="34" charset="0"/>
              <a:ea typeface="Source Sans Pro" panose="020B0503030403020204" pitchFamily="34" charset="0"/>
            </a:endParaRPr>
          </a:p>
        </p:txBody>
      </p:sp>
      <p:sp>
        <p:nvSpPr>
          <p:cNvPr id="112" name="Google Shape;112;p18"/>
          <p:cNvSpPr txBox="1">
            <a:spLocks noGrp="1"/>
          </p:cNvSpPr>
          <p:nvPr>
            <p:ph type="title"/>
          </p:nvPr>
        </p:nvSpPr>
        <p:spPr>
          <a:xfrm>
            <a:off x="1008185" y="864030"/>
            <a:ext cx="6776798" cy="572700"/>
          </a:xfrm>
          <a:prstGeom prst="rect">
            <a:avLst/>
          </a:prstGeom>
        </p:spPr>
        <p:txBody>
          <a:bodyPr spcFirstLastPara="1" wrap="square" lIns="0" tIns="91425" rIns="0" bIns="91425" anchor="t" anchorCtr="0">
            <a:noAutofit/>
          </a:bodyPr>
          <a:lstStyle/>
          <a:p>
            <a:pPr lvl="0" algn="l" rtl="0">
              <a:spcBef>
                <a:spcPts val="0"/>
              </a:spcBef>
              <a:spcAft>
                <a:spcPts val="0"/>
              </a:spcAft>
            </a:pPr>
            <a:r>
              <a:rPr lang="en-US" dirty="0"/>
              <a:t>Integrate Objects with Forms and Workflows </a:t>
            </a:r>
            <a:r>
              <a:rPr lang="en-US" dirty="0">
                <a:solidFill>
                  <a:schemeClr val="tx1"/>
                </a:solidFill>
              </a:rPr>
              <a:t>Bonus Exercises</a:t>
            </a:r>
            <a:endParaRPr dirty="0">
              <a:solidFill>
                <a:schemeClr val="tx1"/>
              </a:solidFill>
            </a:endParaRPr>
          </a:p>
        </p:txBody>
      </p:sp>
    </p:spTree>
    <p:extLst>
      <p:ext uri="{BB962C8B-B14F-4D97-AF65-F5344CB8AC3E}">
        <p14:creationId xmlns:p14="http://schemas.microsoft.com/office/powerpoint/2010/main" val="31639224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5" y="1199488"/>
            <a:ext cx="5985300"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solidFill>
                  <a:schemeClr val="tx1"/>
                </a:solidFill>
              </a:rPr>
              <a:t>Summary (1/3)</a:t>
            </a:r>
            <a:endParaRPr dirty="0">
              <a:solidFill>
                <a:schemeClr val="tx1"/>
              </a:solidFill>
            </a:endParaRPr>
          </a:p>
        </p:txBody>
      </p:sp>
      <p:sp>
        <p:nvSpPr>
          <p:cNvPr id="136" name="Google Shape;136;p21"/>
          <p:cNvSpPr txBox="1">
            <a:spLocks noGrp="1"/>
          </p:cNvSpPr>
          <p:nvPr>
            <p:ph type="subTitle" idx="1"/>
          </p:nvPr>
        </p:nvSpPr>
        <p:spPr>
          <a:xfrm>
            <a:off x="2244174" y="1853626"/>
            <a:ext cx="5985300" cy="2013611"/>
          </a:xfrm>
          <a:prstGeom prst="rect">
            <a:avLst/>
          </a:prstGeom>
        </p:spPr>
        <p:txBody>
          <a:bodyPr spcFirstLastPara="1" wrap="square" lIns="0" tIns="91425" rIns="0" bIns="91425" anchor="t" anchorCtr="0">
            <a:noAutofit/>
          </a:bodyPr>
          <a:lstStyle/>
          <a:p>
            <a:pPr marL="285750" lvl="0" indent="-285750">
              <a:spcBef>
                <a:spcPts val="600"/>
              </a:spcBef>
              <a:buSzPct val="150000"/>
              <a:buFont typeface="Arial" panose="020B0604020202020204" pitchFamily="34" charset="0"/>
              <a:buChar char="•"/>
            </a:pPr>
            <a:r>
              <a:rPr lang="en-US" sz="1600" dirty="0"/>
              <a:t>Liferay Objects is a tool that businesses can use to build and deliver custom, low-code applications within the Liferay DXP UI.</a:t>
            </a:r>
          </a:p>
          <a:p>
            <a:pPr marL="285750" lvl="0" indent="-285750">
              <a:spcBef>
                <a:spcPts val="600"/>
              </a:spcBef>
              <a:buSzPct val="150000"/>
              <a:buFont typeface="Arial" panose="020B0604020202020204" pitchFamily="34" charset="0"/>
              <a:buChar char="•"/>
            </a:pPr>
            <a:r>
              <a:rPr lang="en-US" sz="1600" dirty="0"/>
              <a:t>Objects are created using the Objects portlet where a draft is created, assigned fields, scopes, and relationships, and finally published, which creates the new application within the platform.</a:t>
            </a:r>
          </a:p>
          <a:p>
            <a:pPr marL="285750" indent="-285750">
              <a:spcBef>
                <a:spcPts val="600"/>
              </a:spcBef>
              <a:buSzPct val="150000"/>
              <a:buFont typeface="Arial" panose="020B0604020202020204" pitchFamily="34" charset="0"/>
              <a:buChar char="•"/>
            </a:pPr>
            <a:r>
              <a:rPr lang="en-US" sz="1600" dirty="0"/>
              <a:t>Fields are data definitions that represent a database column and store different types of values for Liferay Objects. They operate similarly to the fields found in the Forms application.</a:t>
            </a:r>
          </a:p>
          <a:p>
            <a:pPr marL="0" lvl="0" indent="0">
              <a:spcBef>
                <a:spcPts val="600"/>
              </a:spcBef>
              <a:buSzPct val="150000"/>
            </a:pPr>
            <a:endParaRPr lang="en-US" sz="1600" dirty="0"/>
          </a:p>
          <a:p>
            <a:pPr marL="285750" lvl="0" indent="-285750">
              <a:spcBef>
                <a:spcPts val="600"/>
              </a:spcBef>
              <a:buSzPct val="150000"/>
              <a:buFont typeface="Arial" panose="020B0604020202020204" pitchFamily="34" charset="0"/>
              <a:buChar char="•"/>
            </a:pPr>
            <a:endParaRPr lang="en-US" sz="1600" dirty="0"/>
          </a:p>
          <a:p>
            <a:pPr marL="0" lvl="0" indent="0">
              <a:spcBef>
                <a:spcPts val="600"/>
              </a:spcBef>
              <a:buSzPct val="150000"/>
            </a:pPr>
            <a:endParaRPr lang="en-US" sz="1600" dirty="0"/>
          </a:p>
        </p:txBody>
      </p:sp>
    </p:spTree>
    <p:extLst>
      <p:ext uri="{BB962C8B-B14F-4D97-AF65-F5344CB8AC3E}">
        <p14:creationId xmlns:p14="http://schemas.microsoft.com/office/powerpoint/2010/main" val="26426433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5" y="1199488"/>
            <a:ext cx="5985300"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solidFill>
                  <a:schemeClr val="tx1"/>
                </a:solidFill>
              </a:rPr>
              <a:t>Summary (2/3)</a:t>
            </a:r>
            <a:endParaRPr dirty="0">
              <a:solidFill>
                <a:schemeClr val="tx1"/>
              </a:solidFill>
            </a:endParaRPr>
          </a:p>
        </p:txBody>
      </p:sp>
      <p:sp>
        <p:nvSpPr>
          <p:cNvPr id="136" name="Google Shape;136;p21"/>
          <p:cNvSpPr txBox="1">
            <a:spLocks noGrp="1"/>
          </p:cNvSpPr>
          <p:nvPr>
            <p:ph type="subTitle" idx="1"/>
          </p:nvPr>
        </p:nvSpPr>
        <p:spPr>
          <a:xfrm>
            <a:off x="2244175" y="1853626"/>
            <a:ext cx="6382990" cy="2013611"/>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sz="1550" dirty="0"/>
              <a:t>Relationships are connections between Objects and can be either One to Many or Many to Many.</a:t>
            </a:r>
          </a:p>
          <a:p>
            <a:pPr marL="285750" indent="-285750">
              <a:spcBef>
                <a:spcPts val="600"/>
              </a:spcBef>
              <a:buSzPct val="150000"/>
              <a:buFont typeface="Arial" panose="020B0604020202020204" pitchFamily="34" charset="0"/>
              <a:buChar char="•"/>
            </a:pPr>
            <a:r>
              <a:rPr lang="en-US" sz="1550" dirty="0"/>
              <a:t>Object Layouts define how fields and relationships are organized and displayed and can be presented in either single or multi-tab arrangements.</a:t>
            </a:r>
          </a:p>
          <a:p>
            <a:pPr marL="285750" indent="-285750">
              <a:spcBef>
                <a:spcPts val="600"/>
              </a:spcBef>
              <a:buSzPct val="150000"/>
              <a:buFont typeface="Arial" panose="020B0604020202020204" pitchFamily="34" charset="0"/>
              <a:buChar char="•"/>
            </a:pPr>
            <a:r>
              <a:rPr lang="en-US" sz="1550" dirty="0"/>
              <a:t>Upon publication, the following takes place for a new Object: a database table is created for the Object with the data definitions, a new Headless API is created for CRUD operations, a Collection Provider is created for displaying Object entries, and the Object is integrated with the Info, Permissions, Workflow, and Form frameworks.</a:t>
            </a:r>
          </a:p>
          <a:p>
            <a:pPr marL="285750" indent="-285750">
              <a:spcBef>
                <a:spcPts val="600"/>
              </a:spcBef>
              <a:buSzPct val="150000"/>
              <a:buFont typeface="Arial" panose="020B0604020202020204" pitchFamily="34" charset="0"/>
              <a:buChar char="•"/>
            </a:pPr>
            <a:endParaRPr lang="en-US" sz="1600" dirty="0"/>
          </a:p>
        </p:txBody>
      </p:sp>
    </p:spTree>
    <p:extLst>
      <p:ext uri="{BB962C8B-B14F-4D97-AF65-F5344CB8AC3E}">
        <p14:creationId xmlns:p14="http://schemas.microsoft.com/office/powerpoint/2010/main" val="31815647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244175" y="1199488"/>
            <a:ext cx="5985300" cy="5292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solidFill>
                  <a:schemeClr val="tx1"/>
                </a:solidFill>
              </a:rPr>
              <a:t>Summary (3/3)</a:t>
            </a:r>
            <a:endParaRPr dirty="0">
              <a:solidFill>
                <a:schemeClr val="tx1"/>
              </a:solidFill>
            </a:endParaRPr>
          </a:p>
        </p:txBody>
      </p:sp>
      <p:sp>
        <p:nvSpPr>
          <p:cNvPr id="136" name="Google Shape;136;p21"/>
          <p:cNvSpPr txBox="1">
            <a:spLocks noGrp="1"/>
          </p:cNvSpPr>
          <p:nvPr>
            <p:ph type="subTitle" idx="1"/>
          </p:nvPr>
        </p:nvSpPr>
        <p:spPr>
          <a:xfrm>
            <a:off x="2244175" y="1853626"/>
            <a:ext cx="6041084" cy="2013611"/>
          </a:xfrm>
          <a:prstGeom prst="rect">
            <a:avLst/>
          </a:prstGeom>
        </p:spPr>
        <p:txBody>
          <a:bodyPr spcFirstLastPara="1" wrap="square" lIns="0" tIns="91425" rIns="0" bIns="91425" anchor="t" anchorCtr="0">
            <a:noAutofit/>
          </a:bodyPr>
          <a:lstStyle/>
          <a:p>
            <a:pPr marL="285750" lvl="0" indent="-285750">
              <a:spcBef>
                <a:spcPts val="600"/>
              </a:spcBef>
              <a:buSzPct val="150000"/>
              <a:buFont typeface="Arial" panose="020B0604020202020204" pitchFamily="34" charset="0"/>
              <a:buChar char="•"/>
            </a:pPr>
            <a:r>
              <a:rPr lang="en-US" sz="1600" dirty="0"/>
              <a:t>Once created, Objects cannot be deleted or changed in name or scope.</a:t>
            </a:r>
          </a:p>
          <a:p>
            <a:pPr marL="285750" lvl="0" indent="-285750">
              <a:spcBef>
                <a:spcPts val="600"/>
              </a:spcBef>
              <a:buSzPct val="150000"/>
              <a:buFont typeface="Arial" panose="020B0604020202020204" pitchFamily="34" charset="0"/>
              <a:buChar char="•"/>
            </a:pPr>
            <a:r>
              <a:rPr lang="en-US" sz="1600" dirty="0"/>
              <a:t>From the time of their creation, all Objects are fully integrated with Liferay’s core frameworks including permissions, workflows, Assets, and Headless APIs.</a:t>
            </a:r>
          </a:p>
          <a:p>
            <a:pPr marL="285750" lvl="0" indent="-285750">
              <a:spcBef>
                <a:spcPts val="600"/>
              </a:spcBef>
              <a:buSzPct val="150000"/>
              <a:buFont typeface="Arial" panose="020B0604020202020204" pitchFamily="34" charset="0"/>
              <a:buChar char="•"/>
            </a:pPr>
            <a:r>
              <a:rPr lang="en-US" sz="1600" dirty="0"/>
              <a:t>Forms can be used to easily collect and store entries in an Object’s database.</a:t>
            </a:r>
          </a:p>
          <a:p>
            <a:pPr marL="285750" lvl="0" indent="-285750">
              <a:spcBef>
                <a:spcPts val="600"/>
              </a:spcBef>
              <a:buSzPct val="150000"/>
              <a:buFont typeface="Arial" panose="020B0604020202020204" pitchFamily="34" charset="0"/>
              <a:buChar char="•"/>
            </a:pPr>
            <a:r>
              <a:rPr lang="en-US" sz="1600" dirty="0"/>
              <a:t>Object entries can be displayed collectively using a Collection Display Fragment or individually using Display Page Templates.</a:t>
            </a:r>
          </a:p>
        </p:txBody>
      </p:sp>
    </p:spTree>
    <p:extLst>
      <p:ext uri="{BB962C8B-B14F-4D97-AF65-F5344CB8AC3E}">
        <p14:creationId xmlns:p14="http://schemas.microsoft.com/office/powerpoint/2010/main" val="33804002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54284"/>
            <a:ext cx="7819292" cy="626400"/>
          </a:xfrm>
          <a:prstGeom prst="rect">
            <a:avLst/>
          </a:prstGeom>
        </p:spPr>
        <p:txBody>
          <a:bodyPr spcFirstLastPara="1" wrap="square" lIns="0" tIns="91425" rIns="0" bIns="91425" anchor="t" anchorCtr="0">
            <a:noAutofit/>
          </a:bodyPr>
          <a:lstStyle/>
          <a:p>
            <a:pPr lvl="0"/>
            <a:r>
              <a:rPr lang="en-US" dirty="0"/>
              <a:t>For Further Reading</a:t>
            </a:r>
            <a:endParaRPr dirty="0"/>
          </a:p>
        </p:txBody>
      </p:sp>
      <p:sp>
        <p:nvSpPr>
          <p:cNvPr id="8" name="Google Shape;105;p17">
            <a:extLst>
              <a:ext uri="{FF2B5EF4-FFF2-40B4-BE49-F238E27FC236}">
                <a16:creationId xmlns:a16="http://schemas.microsoft.com/office/drawing/2014/main" id="{8C31A22E-4B5E-3C47-8693-CD787C4719AC}"/>
              </a:ext>
            </a:extLst>
          </p:cNvPr>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For more information regarding this module’s topic, consult the documentation here:</a:t>
            </a:r>
          </a:p>
          <a:p>
            <a:pPr marL="742950" lvl="1" indent="-285750">
              <a:spcBef>
                <a:spcPts val="600"/>
              </a:spcBef>
            </a:pPr>
            <a:r>
              <a:rPr lang="en-US" sz="1600" dirty="0">
                <a:hlinkClick r:id="rId3"/>
              </a:rPr>
              <a:t>https://learn.liferay.com/dxp/latest/en/developing-applications/developing-low-code-applications/objects/introduction-to-objects.html</a:t>
            </a:r>
            <a:r>
              <a:rPr lang="en-US" sz="1600" dirty="0"/>
              <a:t> </a:t>
            </a:r>
          </a:p>
          <a:p>
            <a:pPr marL="285750" indent="-285750">
              <a:spcBef>
                <a:spcPts val="600"/>
              </a:spcBef>
              <a:buSzPct val="150000"/>
              <a:buFont typeface="Arial" panose="020B0604020202020204" pitchFamily="34" charset="0"/>
              <a:buChar char="•"/>
            </a:pPr>
            <a:r>
              <a:rPr lang="en-US" dirty="0"/>
              <a:t>For general questions about using Liferay’s products, visit:</a:t>
            </a:r>
          </a:p>
          <a:p>
            <a:pPr marL="742950" lvl="1" indent="-285750">
              <a:spcBef>
                <a:spcPts val="600"/>
              </a:spcBef>
            </a:pPr>
            <a:r>
              <a:rPr lang="en-US" sz="1600" dirty="0">
                <a:hlinkClick r:id="rId4"/>
              </a:rPr>
              <a:t>https://learn.liferay.com/index.html</a:t>
            </a:r>
            <a:r>
              <a:rPr lang="en-US" sz="1600" dirty="0"/>
              <a:t> </a:t>
            </a:r>
          </a:p>
        </p:txBody>
      </p:sp>
    </p:spTree>
    <p:extLst>
      <p:ext uri="{BB962C8B-B14F-4D97-AF65-F5344CB8AC3E}">
        <p14:creationId xmlns:p14="http://schemas.microsoft.com/office/powerpoint/2010/main" val="3065070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8"/>
          <p:cNvSpPr txBox="1">
            <a:spLocks noGrp="1"/>
          </p:cNvSpPr>
          <p:nvPr>
            <p:ph type="body" idx="1"/>
          </p:nvPr>
        </p:nvSpPr>
        <p:spPr>
          <a:xfrm>
            <a:off x="433751" y="1376595"/>
            <a:ext cx="4233665" cy="2293188"/>
          </a:xfrm>
          <a:prstGeom prst="rect">
            <a:avLst/>
          </a:prstGeom>
        </p:spPr>
        <p:txBody>
          <a:bodyPr spcFirstLastPara="1" wrap="square" lIns="0" tIns="91425" rIns="0" bIns="91425" anchor="t" anchorCtr="0">
            <a:noAutofit/>
          </a:bodyPr>
          <a:lstStyle/>
          <a:p>
            <a:pPr marL="285750" indent="-285750">
              <a:spcBef>
                <a:spcPts val="600"/>
              </a:spcBef>
              <a:buSzPct val="150000"/>
              <a:buFont typeface="Arial" panose="020B0604020202020204" pitchFamily="34" charset="0"/>
              <a:buChar char="•"/>
            </a:pPr>
            <a:r>
              <a:rPr lang="en-US" dirty="0"/>
              <a:t>The Mondego Group collects information submitted by customers when they open new accounts. Mondego can use Liferay Objects to:</a:t>
            </a:r>
          </a:p>
          <a:p>
            <a:pPr lvl="1" fontAlgn="base">
              <a:lnSpc>
                <a:spcPct val="114000"/>
              </a:lnSpc>
              <a:spcBef>
                <a:spcPts val="600"/>
              </a:spcBef>
            </a:pPr>
            <a:r>
              <a:rPr lang="en-US" sz="1600" dirty="0"/>
              <a:t>Manage how information is collected and stored in Liferay DXP</a:t>
            </a:r>
          </a:p>
          <a:p>
            <a:pPr lvl="1" fontAlgn="base">
              <a:lnSpc>
                <a:spcPct val="114000"/>
              </a:lnSpc>
              <a:spcBef>
                <a:spcPts val="600"/>
              </a:spcBef>
            </a:pPr>
            <a:r>
              <a:rPr lang="en-US" sz="1600" dirty="0"/>
              <a:t>Create custom forms and workflows integrated with Objects</a:t>
            </a:r>
          </a:p>
          <a:p>
            <a:pPr lvl="1" fontAlgn="base">
              <a:lnSpc>
                <a:spcPct val="114000"/>
              </a:lnSpc>
              <a:spcBef>
                <a:spcPts val="600"/>
              </a:spcBef>
            </a:pPr>
            <a:r>
              <a:rPr lang="en-US" sz="1600" dirty="0"/>
              <a:t>Define relationships between business objects (e.g., applications and account types)</a:t>
            </a:r>
          </a:p>
        </p:txBody>
      </p:sp>
      <p:sp>
        <p:nvSpPr>
          <p:cNvPr id="112" name="Google Shape;112;p18"/>
          <p:cNvSpPr txBox="1">
            <a:spLocks noGrp="1"/>
          </p:cNvSpPr>
          <p:nvPr>
            <p:ph type="title"/>
          </p:nvPr>
        </p:nvSpPr>
        <p:spPr>
          <a:xfrm>
            <a:off x="433754" y="758523"/>
            <a:ext cx="4411397" cy="5727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Use Case: The Mondego Group</a:t>
            </a:r>
            <a:endParaRPr dirty="0"/>
          </a:p>
        </p:txBody>
      </p:sp>
      <p:pic>
        <p:nvPicPr>
          <p:cNvPr id="5" name="Google Shape;115;p18">
            <a:extLst>
              <a:ext uri="{FF2B5EF4-FFF2-40B4-BE49-F238E27FC236}">
                <a16:creationId xmlns:a16="http://schemas.microsoft.com/office/drawing/2014/main" id="{2D2274D1-22C4-3040-8B6C-D00C616ADC68}"/>
              </a:ext>
            </a:extLst>
          </p:cNvPr>
          <p:cNvPicPr preferRelativeResize="0">
            <a:picLocks noChangeAspect="1"/>
          </p:cNvPicPr>
          <p:nvPr/>
        </p:nvPicPr>
        <p:blipFill rotWithShape="1">
          <a:blip r:embed="rId3"/>
          <a:srcRect b="561"/>
          <a:stretch/>
        </p:blipFill>
        <p:spPr>
          <a:xfrm>
            <a:off x="4848112" y="1376595"/>
            <a:ext cx="3862137" cy="2853318"/>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28478467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5"/>
          <p:cNvSpPr txBox="1">
            <a:spLocks noGrp="1"/>
          </p:cNvSpPr>
          <p:nvPr>
            <p:ph type="subTitle" idx="1"/>
          </p:nvPr>
        </p:nvSpPr>
        <p:spPr>
          <a:xfrm>
            <a:off x="2824958" y="1850900"/>
            <a:ext cx="5268003" cy="2115600"/>
          </a:xfrm>
          <a:prstGeom prst="rect">
            <a:avLst/>
          </a:prstGeom>
        </p:spPr>
        <p:txBody>
          <a:bodyPr spcFirstLastPara="1" wrap="square" lIns="0" tIns="91425" rIns="0" bIns="91425" anchor="t" anchorCtr="0">
            <a:noAutofit/>
          </a:bodyPr>
          <a:lstStyle/>
          <a:p>
            <a:pPr marL="0" indent="0">
              <a:spcBef>
                <a:spcPts val="600"/>
              </a:spcBef>
              <a:spcAft>
                <a:spcPts val="1600"/>
              </a:spcAft>
            </a:pPr>
            <a:r>
              <a:rPr lang="en-US" sz="1600" dirty="0">
                <a:solidFill>
                  <a:schemeClr val="accent2"/>
                </a:solidFill>
              </a:rPr>
              <a:t>Improve </a:t>
            </a:r>
            <a:r>
              <a:rPr lang="en-US" sz="1600" dirty="0">
                <a:solidFill>
                  <a:schemeClr val="tx1"/>
                </a:solidFill>
              </a:rPr>
              <a:t>efficiency of processing applications by integrating Objects with Workflow</a:t>
            </a:r>
          </a:p>
          <a:p>
            <a:pPr marL="0" indent="0">
              <a:spcBef>
                <a:spcPts val="600"/>
              </a:spcBef>
              <a:spcAft>
                <a:spcPts val="1600"/>
              </a:spcAft>
            </a:pPr>
            <a:r>
              <a:rPr lang="en-US" sz="1600" dirty="0">
                <a:solidFill>
                  <a:srgbClr val="FF0000"/>
                </a:solidFill>
              </a:rPr>
              <a:t>Reduce</a:t>
            </a:r>
            <a:r>
              <a:rPr lang="en-US" sz="1600" dirty="0">
                <a:solidFill>
                  <a:schemeClr val="accent2"/>
                </a:solidFill>
              </a:rPr>
              <a:t> </a:t>
            </a:r>
            <a:r>
              <a:rPr lang="en-US" sz="1600" dirty="0"/>
              <a:t>the collection of extraneous user data</a:t>
            </a:r>
            <a:endParaRPr lang="en-US" sz="1600" dirty="0">
              <a:solidFill>
                <a:schemeClr val="tx1"/>
              </a:solidFill>
            </a:endParaRPr>
          </a:p>
          <a:p>
            <a:pPr marL="0" indent="0">
              <a:spcBef>
                <a:spcPts val="600"/>
              </a:spcBef>
              <a:spcAft>
                <a:spcPts val="1600"/>
              </a:spcAft>
            </a:pPr>
            <a:r>
              <a:rPr lang="en-US" sz="1600" dirty="0">
                <a:solidFill>
                  <a:srgbClr val="FF0000"/>
                </a:solidFill>
              </a:rPr>
              <a:t>Decrease </a:t>
            </a:r>
            <a:r>
              <a:rPr lang="en-US" sz="1600" dirty="0"/>
              <a:t>the amount of time needed to create custom business objects and applications</a:t>
            </a:r>
            <a:endParaRPr lang="en-US" sz="1600" dirty="0">
              <a:solidFill>
                <a:schemeClr val="tx1"/>
              </a:solidFill>
            </a:endParaRPr>
          </a:p>
        </p:txBody>
      </p:sp>
      <p:sp>
        <p:nvSpPr>
          <p:cNvPr id="8" name="Google Shape;135;p21">
            <a:extLst>
              <a:ext uri="{FF2B5EF4-FFF2-40B4-BE49-F238E27FC236}">
                <a16:creationId xmlns:a16="http://schemas.microsoft.com/office/drawing/2014/main" id="{C75B7EF3-A259-1C4D-B1A2-90FDE18243F1}"/>
              </a:ext>
            </a:extLst>
          </p:cNvPr>
          <p:cNvSpPr txBox="1">
            <a:spLocks/>
          </p:cNvSpPr>
          <p:nvPr/>
        </p:nvSpPr>
        <p:spPr>
          <a:xfrm>
            <a:off x="2244175" y="1199488"/>
            <a:ext cx="5985300" cy="529200"/>
          </a:xfrm>
          <a:prstGeom prst="rect">
            <a:avLst/>
          </a:prstGeom>
          <a:noFill/>
          <a:ln>
            <a:noFill/>
          </a:ln>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Source Sans Pro"/>
              <a:buNone/>
              <a:defRPr sz="2400" b="1" i="0" u="none" strike="noStrike" cap="none">
                <a:solidFill>
                  <a:schemeClr val="dk1"/>
                </a:solidFill>
                <a:latin typeface="Source Sans Pro"/>
                <a:ea typeface="Source Sans Pro"/>
                <a:cs typeface="Source Sans Pro"/>
                <a:sym typeface="Source Sans Pro"/>
              </a:defRPr>
            </a:lvl1pPr>
            <a:lvl2pPr marR="0" lvl="1"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2pPr>
            <a:lvl3pPr marR="0" lvl="2"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3pPr>
            <a:lvl4pPr marR="0" lvl="3"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4pPr>
            <a:lvl5pPr marR="0" lvl="4"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5pPr>
            <a:lvl6pPr marR="0" lvl="5"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6pPr>
            <a:lvl7pPr marR="0" lvl="6"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7pPr>
            <a:lvl8pPr marR="0" lvl="7"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8pPr>
            <a:lvl9pPr marR="0" lvl="8" algn="l" rtl="0">
              <a:lnSpc>
                <a:spcPct val="100000"/>
              </a:lnSpc>
              <a:spcBef>
                <a:spcPts val="0"/>
              </a:spcBef>
              <a:spcAft>
                <a:spcPts val="0"/>
              </a:spcAft>
              <a:buClr>
                <a:schemeClr val="dk1"/>
              </a:buClr>
              <a:buSzPts val="2800"/>
              <a:buFont typeface="Source Sans Pro"/>
              <a:buNone/>
              <a:defRPr sz="2400" b="0" i="0" u="none" strike="noStrike" cap="none">
                <a:solidFill>
                  <a:schemeClr val="dk1"/>
                </a:solidFill>
                <a:latin typeface="Source Sans Pro"/>
                <a:ea typeface="Source Sans Pro"/>
                <a:cs typeface="Source Sans Pro"/>
                <a:sym typeface="Source Sans Pro"/>
              </a:defRPr>
            </a:lvl9pPr>
          </a:lstStyle>
          <a:p>
            <a:pPr defTabSz="914378">
              <a:buClr>
                <a:srgbClr val="09101D"/>
              </a:buClr>
            </a:pPr>
            <a:r>
              <a:rPr lang="en-US" dirty="0">
                <a:solidFill>
                  <a:srgbClr val="09101D"/>
                </a:solidFill>
              </a:rPr>
              <a:t>Relevant KPIs for Module</a:t>
            </a:r>
          </a:p>
        </p:txBody>
      </p:sp>
      <p:pic>
        <p:nvPicPr>
          <p:cNvPr id="6" name="Picture 5" descr="A picture containing drawing&#10;&#10;Description automatically generated">
            <a:extLst>
              <a:ext uri="{FF2B5EF4-FFF2-40B4-BE49-F238E27FC236}">
                <a16:creationId xmlns:a16="http://schemas.microsoft.com/office/drawing/2014/main" id="{9A75E890-43A6-0446-82BF-AED87A21A16B}"/>
              </a:ext>
            </a:extLst>
          </p:cNvPr>
          <p:cNvPicPr>
            <a:picLocks noChangeAspect="1"/>
          </p:cNvPicPr>
          <p:nvPr/>
        </p:nvPicPr>
        <p:blipFill>
          <a:blip r:embed="rId3"/>
          <a:stretch>
            <a:fillRect/>
          </a:stretch>
        </p:blipFill>
        <p:spPr>
          <a:xfrm>
            <a:off x="2262812" y="1959669"/>
            <a:ext cx="420432" cy="420432"/>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22EF0E87-A779-9549-AA5C-A5C9695147F3}"/>
              </a:ext>
            </a:extLst>
          </p:cNvPr>
          <p:cNvPicPr>
            <a:picLocks noChangeAspect="1"/>
          </p:cNvPicPr>
          <p:nvPr/>
        </p:nvPicPr>
        <p:blipFill>
          <a:blip r:embed="rId4"/>
          <a:stretch>
            <a:fillRect/>
          </a:stretch>
        </p:blipFill>
        <p:spPr>
          <a:xfrm>
            <a:off x="2262812" y="2802891"/>
            <a:ext cx="420433" cy="420433"/>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FED1938E-ADBA-0D46-9A8F-7FA92AAABDB2}"/>
              </a:ext>
            </a:extLst>
          </p:cNvPr>
          <p:cNvPicPr>
            <a:picLocks noChangeAspect="1"/>
          </p:cNvPicPr>
          <p:nvPr/>
        </p:nvPicPr>
        <p:blipFill>
          <a:blip r:embed="rId4"/>
          <a:stretch>
            <a:fillRect/>
          </a:stretch>
        </p:blipFill>
        <p:spPr>
          <a:xfrm>
            <a:off x="2262813" y="3367672"/>
            <a:ext cx="420433" cy="42043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7;p14">
            <a:extLst>
              <a:ext uri="{FF2B5EF4-FFF2-40B4-BE49-F238E27FC236}">
                <a16:creationId xmlns:a16="http://schemas.microsoft.com/office/drawing/2014/main" id="{B38220D1-7BF4-4CC1-A82F-5B522E62FE99}"/>
              </a:ext>
            </a:extLst>
          </p:cNvPr>
          <p:cNvSpPr txBox="1">
            <a:spLocks/>
          </p:cNvSpPr>
          <p:nvPr/>
        </p:nvSpPr>
        <p:spPr>
          <a:xfrm>
            <a:off x="1339050" y="2062444"/>
            <a:ext cx="6465900" cy="784500"/>
          </a:xfrm>
          <a:prstGeom prst="rect">
            <a:avLst/>
          </a:prstGeom>
        </p:spPr>
        <p:txBody>
          <a:bodyPr spcFirstLastPara="1" wrap="square" lIns="0" tIns="91425" rIns="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5200" b="1" dirty="0">
                <a:latin typeface="Source Sans Pro" panose="020B0503030403020204" pitchFamily="34" charset="0"/>
                <a:ea typeface="Source Sans Pro" panose="020B0503030403020204" pitchFamily="34" charset="0"/>
              </a:rPr>
              <a:t>Creating New Objects</a:t>
            </a:r>
          </a:p>
        </p:txBody>
      </p:sp>
      <p:grpSp>
        <p:nvGrpSpPr>
          <p:cNvPr id="3" name="Google Shape;275;p23">
            <a:extLst>
              <a:ext uri="{FF2B5EF4-FFF2-40B4-BE49-F238E27FC236}">
                <a16:creationId xmlns:a16="http://schemas.microsoft.com/office/drawing/2014/main" id="{AFD47661-1F62-4C70-B083-E13F9F942F1B}"/>
              </a:ext>
            </a:extLst>
          </p:cNvPr>
          <p:cNvGrpSpPr/>
          <p:nvPr/>
        </p:nvGrpSpPr>
        <p:grpSpPr>
          <a:xfrm>
            <a:off x="919156" y="1846970"/>
            <a:ext cx="445337" cy="425232"/>
            <a:chOff x="1893225" y="1043450"/>
            <a:chExt cx="4277300" cy="4084200"/>
          </a:xfrm>
        </p:grpSpPr>
        <p:sp>
          <p:nvSpPr>
            <p:cNvPr id="4" name="Google Shape;276;p23">
              <a:extLst>
                <a:ext uri="{FF2B5EF4-FFF2-40B4-BE49-F238E27FC236}">
                  <a16:creationId xmlns:a16="http://schemas.microsoft.com/office/drawing/2014/main" id="{BF498A3D-B7DD-4E56-A2A5-4100B1C2904D}"/>
                </a:ext>
              </a:extLst>
            </p:cNvPr>
            <p:cNvSpPr/>
            <p:nvPr/>
          </p:nvSpPr>
          <p:spPr>
            <a:xfrm>
              <a:off x="2497225" y="1043450"/>
              <a:ext cx="3673300" cy="4084200"/>
            </a:xfrm>
            <a:custGeom>
              <a:avLst/>
              <a:gdLst/>
              <a:ahLst/>
              <a:cxnLst/>
              <a:rect l="l" t="t" r="r" b="b"/>
              <a:pathLst>
                <a:path w="146932" h="163368" extrusionOk="0">
                  <a:moveTo>
                    <a:pt x="19230" y="22023"/>
                  </a:moveTo>
                  <a:cubicBezTo>
                    <a:pt x="35007" y="0"/>
                    <a:pt x="78725" y="2959"/>
                    <a:pt x="102392" y="24324"/>
                  </a:cubicBezTo>
                  <a:cubicBezTo>
                    <a:pt x="146932" y="64427"/>
                    <a:pt x="89080" y="163367"/>
                    <a:pt x="35007" y="123758"/>
                  </a:cubicBezTo>
                  <a:cubicBezTo>
                    <a:pt x="33528" y="122936"/>
                    <a:pt x="32213" y="121950"/>
                    <a:pt x="30899" y="120800"/>
                  </a:cubicBezTo>
                  <a:cubicBezTo>
                    <a:pt x="13806" y="106008"/>
                    <a:pt x="0" y="84971"/>
                    <a:pt x="14628" y="31556"/>
                  </a:cubicBezTo>
                  <a:cubicBezTo>
                    <a:pt x="15614" y="27940"/>
                    <a:pt x="17257" y="24817"/>
                    <a:pt x="19230" y="22023"/>
                  </a:cubicBezTo>
                  <a:close/>
                </a:path>
              </a:pathLst>
            </a:custGeom>
            <a:solidFill>
              <a:srgbClr val="1AA0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77;p23">
              <a:extLst>
                <a:ext uri="{FF2B5EF4-FFF2-40B4-BE49-F238E27FC236}">
                  <a16:creationId xmlns:a16="http://schemas.microsoft.com/office/drawing/2014/main" id="{5E8CBB7B-9A6E-41EA-BA40-311A686B1279}"/>
                </a:ext>
              </a:extLst>
            </p:cNvPr>
            <p:cNvSpPr/>
            <p:nvPr/>
          </p:nvSpPr>
          <p:spPr>
            <a:xfrm>
              <a:off x="1893225" y="1129725"/>
              <a:ext cx="3648650" cy="3085750"/>
            </a:xfrm>
            <a:custGeom>
              <a:avLst/>
              <a:gdLst/>
              <a:ahLst/>
              <a:cxnLst/>
              <a:rect l="l" t="t" r="r" b="b"/>
              <a:pathLst>
                <a:path w="145946" h="123430" extrusionOk="0">
                  <a:moveTo>
                    <a:pt x="43390" y="18572"/>
                  </a:moveTo>
                  <a:cubicBezTo>
                    <a:pt x="88915" y="1"/>
                    <a:pt x="145946" y="44705"/>
                    <a:pt x="101570" y="94504"/>
                  </a:cubicBezTo>
                  <a:cubicBezTo>
                    <a:pt x="91216" y="106008"/>
                    <a:pt x="75110" y="116198"/>
                    <a:pt x="59167" y="120307"/>
                  </a:cubicBezTo>
                  <a:cubicBezTo>
                    <a:pt x="47498" y="123430"/>
                    <a:pt x="35994" y="123265"/>
                    <a:pt x="26954" y="118006"/>
                  </a:cubicBezTo>
                  <a:cubicBezTo>
                    <a:pt x="5260" y="106008"/>
                    <a:pt x="0" y="62948"/>
                    <a:pt x="16600" y="39938"/>
                  </a:cubicBezTo>
                  <a:cubicBezTo>
                    <a:pt x="24325" y="29584"/>
                    <a:pt x="33528" y="22517"/>
                    <a:pt x="43390" y="18572"/>
                  </a:cubicBezTo>
                  <a:close/>
                </a:path>
              </a:pathLst>
            </a:custGeom>
            <a:solidFill>
              <a:srgbClr val="0B6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8;p23">
              <a:extLst>
                <a:ext uri="{FF2B5EF4-FFF2-40B4-BE49-F238E27FC236}">
                  <a16:creationId xmlns:a16="http://schemas.microsoft.com/office/drawing/2014/main" id="{B847F13C-823A-4DF6-A8CC-F7E9F2FBE8FF}"/>
                </a:ext>
              </a:extLst>
            </p:cNvPr>
            <p:cNvSpPr/>
            <p:nvPr/>
          </p:nvSpPr>
          <p:spPr>
            <a:xfrm>
              <a:off x="2497225" y="1486675"/>
              <a:ext cx="2869075" cy="2650725"/>
            </a:xfrm>
            <a:custGeom>
              <a:avLst/>
              <a:gdLst/>
              <a:ahLst/>
              <a:cxnLst/>
              <a:rect l="l" t="t" r="r" b="b"/>
              <a:pathLst>
                <a:path w="114763" h="106029" extrusionOk="0">
                  <a:moveTo>
                    <a:pt x="41262" y="1"/>
                  </a:moveTo>
                  <a:cubicBezTo>
                    <a:pt x="33928" y="1"/>
                    <a:pt x="26435" y="1355"/>
                    <a:pt x="19230" y="4294"/>
                  </a:cubicBezTo>
                  <a:cubicBezTo>
                    <a:pt x="17257" y="7088"/>
                    <a:pt x="15614" y="10211"/>
                    <a:pt x="14628" y="13827"/>
                  </a:cubicBezTo>
                  <a:cubicBezTo>
                    <a:pt x="0" y="67242"/>
                    <a:pt x="13806" y="88279"/>
                    <a:pt x="30899" y="103071"/>
                  </a:cubicBezTo>
                  <a:cubicBezTo>
                    <a:pt x="32213" y="104221"/>
                    <a:pt x="33528" y="105207"/>
                    <a:pt x="35007" y="106029"/>
                  </a:cubicBezTo>
                  <a:cubicBezTo>
                    <a:pt x="50950" y="101920"/>
                    <a:pt x="67056" y="91730"/>
                    <a:pt x="77410" y="80226"/>
                  </a:cubicBezTo>
                  <a:cubicBezTo>
                    <a:pt x="114763" y="38308"/>
                    <a:pt x="80268" y="1"/>
                    <a:pt x="41262" y="1"/>
                  </a:cubicBezTo>
                  <a:close/>
                </a:path>
              </a:pathLst>
            </a:custGeom>
            <a:solidFill>
              <a:srgbClr val="134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82494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What are Objects?</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Liferay Objects is a low-code way to build and deliver applications without writing code or deploying modules</a:t>
            </a:r>
          </a:p>
          <a:p>
            <a:pPr marL="283464" indent="-285750">
              <a:spcBef>
                <a:spcPts val="600"/>
              </a:spcBef>
              <a:buSzPct val="150000"/>
              <a:buFont typeface="Arial" panose="020B0604020202020204" pitchFamily="34" charset="0"/>
              <a:buChar char="•"/>
            </a:pPr>
            <a:r>
              <a:rPr lang="en-US" b="1" dirty="0"/>
              <a:t>Objects</a:t>
            </a:r>
            <a:r>
              <a:rPr lang="en-US" dirty="0"/>
              <a:t> define the information an application collects and manages</a:t>
            </a:r>
          </a:p>
          <a:p>
            <a:pPr marL="283464" indent="-285750">
              <a:spcBef>
                <a:spcPts val="600"/>
              </a:spcBef>
              <a:buSzPct val="150000"/>
              <a:buFont typeface="Arial" panose="020B0604020202020204" pitchFamily="34" charset="0"/>
              <a:buChar char="•"/>
            </a:pPr>
            <a:r>
              <a:rPr lang="en-US" dirty="0"/>
              <a:t>In Objects you can add custom data fields, define complex relationships, design custom layouts, and define Object scope</a:t>
            </a:r>
          </a:p>
          <a:p>
            <a:pPr marL="283464" indent="-285750">
              <a:spcBef>
                <a:spcPts val="600"/>
              </a:spcBef>
              <a:buSzPct val="150000"/>
              <a:buFont typeface="Arial" panose="020B0604020202020204" pitchFamily="34" charset="0"/>
              <a:buChar char="•"/>
            </a:pPr>
            <a:r>
              <a:rPr lang="en-US" dirty="0"/>
              <a:t>From creation, all Objects are fully integrated with Liferay's core frameworks</a:t>
            </a:r>
          </a:p>
        </p:txBody>
      </p:sp>
    </p:spTree>
    <p:extLst>
      <p:ext uri="{BB962C8B-B14F-4D97-AF65-F5344CB8AC3E}">
        <p14:creationId xmlns:p14="http://schemas.microsoft.com/office/powerpoint/2010/main" val="1583676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19"/>
          <p:cNvSpPr txBox="1">
            <a:spLocks noGrp="1"/>
          </p:cNvSpPr>
          <p:nvPr>
            <p:ph type="title"/>
          </p:nvPr>
        </p:nvSpPr>
        <p:spPr>
          <a:xfrm>
            <a:off x="4681676" y="757091"/>
            <a:ext cx="4258072" cy="529200"/>
          </a:xfrm>
          <a:prstGeom prst="rect">
            <a:avLst/>
          </a:prstGeom>
        </p:spPr>
        <p:txBody>
          <a:bodyPr spcFirstLastPara="1" wrap="square" lIns="0" tIns="91425" rIns="0" bIns="91425" anchor="t" anchorCtr="0">
            <a:noAutofit/>
          </a:bodyPr>
          <a:lstStyle/>
          <a:p>
            <a:pPr lvl="0"/>
            <a:r>
              <a:rPr lang="en-US" dirty="0"/>
              <a:t>Creating and Managing Objects</a:t>
            </a:r>
            <a:endParaRPr dirty="0"/>
          </a:p>
        </p:txBody>
      </p:sp>
      <p:sp>
        <p:nvSpPr>
          <p:cNvPr id="122" name="Google Shape;122;p19"/>
          <p:cNvSpPr txBox="1">
            <a:spLocks noGrp="1"/>
          </p:cNvSpPr>
          <p:nvPr>
            <p:ph type="subTitle" idx="1"/>
          </p:nvPr>
        </p:nvSpPr>
        <p:spPr>
          <a:xfrm>
            <a:off x="4745286" y="1291928"/>
            <a:ext cx="4012800" cy="2115600"/>
          </a:xfrm>
          <a:prstGeom prst="rect">
            <a:avLst/>
          </a:prstGeom>
        </p:spPr>
        <p:txBody>
          <a:bodyPr spcFirstLastPara="1" wrap="square" lIns="0" tIns="91425" rIns="0" bIns="91425" anchor="t" anchorCtr="0">
            <a:noAutofit/>
          </a:bodyPr>
          <a:lstStyle/>
          <a:p>
            <a:pPr lvl="0" indent="-330200" fontAlgn="ctr">
              <a:buClr>
                <a:srgbClr val="09101D"/>
              </a:buClr>
              <a:buSzPts val="1600"/>
              <a:buFont typeface="Source Sans Pro"/>
              <a:buChar char="●"/>
            </a:pPr>
            <a:r>
              <a:rPr lang="en-US" sz="1550" dirty="0">
                <a:solidFill>
                  <a:srgbClr val="09101D"/>
                </a:solidFill>
              </a:rPr>
              <a:t>Objects are created using the Objects portlet in Liferay DXP</a:t>
            </a:r>
          </a:p>
          <a:p>
            <a:pPr lvl="0" indent="-330200" fontAlgn="ctr">
              <a:buClr>
                <a:srgbClr val="09101D"/>
              </a:buClr>
              <a:buSzPts val="1600"/>
              <a:buFont typeface="Source Sans Pro"/>
              <a:buChar char="●"/>
            </a:pPr>
            <a:r>
              <a:rPr lang="en-US" sz="1550" dirty="0">
                <a:solidFill>
                  <a:srgbClr val="09101D"/>
                </a:solidFill>
              </a:rPr>
              <a:t>To create a new Object:</a:t>
            </a:r>
          </a:p>
          <a:p>
            <a:pPr lvl="1" fontAlgn="base">
              <a:lnSpc>
                <a:spcPct val="114000"/>
              </a:lnSpc>
              <a:spcBef>
                <a:spcPts val="600"/>
              </a:spcBef>
              <a:buClr>
                <a:srgbClr val="09101D"/>
              </a:buClr>
              <a:buFont typeface="Source Sans Pro"/>
              <a:buChar char="○"/>
            </a:pPr>
            <a:r>
              <a:rPr lang="en-US" sz="1550" dirty="0">
                <a:solidFill>
                  <a:srgbClr val="09101D"/>
                </a:solidFill>
              </a:rPr>
              <a:t>First, create a draft of the object</a:t>
            </a:r>
          </a:p>
          <a:p>
            <a:pPr lvl="1" fontAlgn="base">
              <a:lnSpc>
                <a:spcPct val="114000"/>
              </a:lnSpc>
              <a:spcBef>
                <a:spcPts val="600"/>
              </a:spcBef>
              <a:buClr>
                <a:srgbClr val="09101D"/>
              </a:buClr>
              <a:buFont typeface="Source Sans Pro"/>
              <a:buChar char="○"/>
            </a:pPr>
            <a:r>
              <a:rPr lang="en-US" sz="1550" dirty="0">
                <a:solidFill>
                  <a:srgbClr val="09101D"/>
                </a:solidFill>
              </a:rPr>
              <a:t>Then, edit the draft to include fields, scope, relationships, and more</a:t>
            </a:r>
          </a:p>
          <a:p>
            <a:pPr lvl="1" fontAlgn="base">
              <a:lnSpc>
                <a:spcPct val="114000"/>
              </a:lnSpc>
              <a:spcBef>
                <a:spcPts val="600"/>
              </a:spcBef>
              <a:buClr>
                <a:srgbClr val="09101D"/>
              </a:buClr>
              <a:buFont typeface="Source Sans Pro"/>
              <a:buChar char="○"/>
            </a:pPr>
            <a:r>
              <a:rPr lang="en-US" sz="1550" dirty="0">
                <a:solidFill>
                  <a:srgbClr val="09101D"/>
                </a:solidFill>
              </a:rPr>
              <a:t>Finally, publish the draft to create the new application</a:t>
            </a:r>
          </a:p>
          <a:p>
            <a:pPr lvl="0" indent="-330200" fontAlgn="ctr">
              <a:buClr>
                <a:srgbClr val="09101D"/>
              </a:buClr>
              <a:buSzPts val="1600"/>
              <a:buFont typeface="Source Sans Pro"/>
              <a:buChar char="●"/>
            </a:pPr>
            <a:r>
              <a:rPr lang="en-US" sz="1550" dirty="0">
                <a:solidFill>
                  <a:srgbClr val="09101D"/>
                </a:solidFill>
              </a:rPr>
              <a:t>Once published, the Object cannot be deleted, and the Name and Scope cannot be changed </a:t>
            </a:r>
          </a:p>
        </p:txBody>
      </p:sp>
      <p:pic>
        <p:nvPicPr>
          <p:cNvPr id="5" name="Google Shape;115;p18">
            <a:extLst>
              <a:ext uri="{FF2B5EF4-FFF2-40B4-BE49-F238E27FC236}">
                <a16:creationId xmlns:a16="http://schemas.microsoft.com/office/drawing/2014/main" id="{7E4098FC-8E0C-354C-A47B-BCB425BD677E}"/>
              </a:ext>
            </a:extLst>
          </p:cNvPr>
          <p:cNvPicPr preferRelativeResize="0">
            <a:picLocks noChangeAspect="1"/>
          </p:cNvPicPr>
          <p:nvPr/>
        </p:nvPicPr>
        <p:blipFill rotWithShape="1">
          <a:blip r:embed="rId3"/>
          <a:srcRect t="270" b="48"/>
          <a:stretch/>
        </p:blipFill>
        <p:spPr>
          <a:xfrm>
            <a:off x="45228" y="43900"/>
            <a:ext cx="4525819" cy="5031042"/>
          </a:xfrm>
          <a:prstGeom prst="rect">
            <a:avLst/>
          </a:prstGeom>
          <a:noFill/>
          <a:ln>
            <a:noFill/>
          </a:ln>
          <a:effectLst>
            <a:outerShdw blurRad="508000" dist="190500" dir="5400000" algn="ctr" rotWithShape="0">
              <a:srgbClr val="000000">
                <a:alpha val="20000"/>
              </a:srgbClr>
            </a:outerShdw>
          </a:effectLst>
        </p:spPr>
      </p:pic>
    </p:spTree>
    <p:extLst>
      <p:ext uri="{BB962C8B-B14F-4D97-AF65-F5344CB8AC3E}">
        <p14:creationId xmlns:p14="http://schemas.microsoft.com/office/powerpoint/2010/main" val="351802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890954" y="764064"/>
            <a:ext cx="7819292" cy="6264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US" dirty="0"/>
              <a:t>Adding Fields</a:t>
            </a:r>
            <a:endParaRPr dirty="0"/>
          </a:p>
        </p:txBody>
      </p:sp>
      <p:sp>
        <p:nvSpPr>
          <p:cNvPr id="105" name="Google Shape;105;p17"/>
          <p:cNvSpPr txBox="1">
            <a:spLocks noGrp="1"/>
          </p:cNvSpPr>
          <p:nvPr>
            <p:ph type="body" idx="1"/>
          </p:nvPr>
        </p:nvSpPr>
        <p:spPr>
          <a:xfrm>
            <a:off x="890953" y="1374209"/>
            <a:ext cx="7362094" cy="2197786"/>
          </a:xfrm>
          <a:prstGeom prst="rect">
            <a:avLst/>
          </a:prstGeom>
        </p:spPr>
        <p:txBody>
          <a:bodyPr spcFirstLastPara="1" wrap="square" lIns="0" tIns="91425" rIns="0" bIns="91425" anchor="t" anchorCtr="0">
            <a:noAutofit/>
          </a:bodyPr>
          <a:lstStyle/>
          <a:p>
            <a:pPr marL="283464" indent="-285750">
              <a:spcBef>
                <a:spcPts val="600"/>
              </a:spcBef>
              <a:buSzPct val="150000"/>
              <a:buFont typeface="Arial" panose="020B0604020202020204" pitchFamily="34" charset="0"/>
              <a:buChar char="•"/>
            </a:pPr>
            <a:r>
              <a:rPr lang="en-US" dirty="0"/>
              <a:t>Fields are data definitions that represent a database column and store different types of values for Liferay Objects</a:t>
            </a:r>
          </a:p>
          <a:p>
            <a:pPr marL="283464" indent="-285750">
              <a:spcBef>
                <a:spcPts val="600"/>
              </a:spcBef>
              <a:buSzPct val="150000"/>
              <a:buFont typeface="Arial" panose="020B0604020202020204" pitchFamily="34" charset="0"/>
              <a:buChar char="•"/>
            </a:pPr>
            <a:r>
              <a:rPr lang="en-US" dirty="0"/>
              <a:t>Field Types include:</a:t>
            </a:r>
          </a:p>
          <a:p>
            <a:pPr lvl="1" fontAlgn="base">
              <a:lnSpc>
                <a:spcPct val="114000"/>
              </a:lnSpc>
              <a:spcBef>
                <a:spcPts val="600"/>
              </a:spcBef>
            </a:pPr>
            <a:endParaRPr lang="en-US" sz="1600" dirty="0"/>
          </a:p>
          <a:p>
            <a:pPr marL="283464" indent="-285750">
              <a:spcBef>
                <a:spcPts val="600"/>
              </a:spcBef>
              <a:buSzPct val="150000"/>
              <a:buFont typeface="Arial" panose="020B0604020202020204" pitchFamily="34" charset="0"/>
              <a:buChar char="•"/>
            </a:pPr>
            <a:endParaRPr lang="en-US" dirty="0"/>
          </a:p>
          <a:p>
            <a:pPr marL="283464" indent="-285750">
              <a:spcBef>
                <a:spcPts val="600"/>
              </a:spcBef>
              <a:buSzPct val="150000"/>
              <a:buFont typeface="Arial" panose="020B0604020202020204" pitchFamily="34" charset="0"/>
              <a:buChar char="•"/>
            </a:pPr>
            <a:endParaRPr lang="en-US" dirty="0"/>
          </a:p>
          <a:p>
            <a:pPr marL="283464" indent="-285750">
              <a:spcBef>
                <a:spcPts val="600"/>
              </a:spcBef>
              <a:buSzPct val="150000"/>
              <a:buFont typeface="Arial" panose="020B0604020202020204" pitchFamily="34" charset="0"/>
              <a:buChar char="•"/>
            </a:pPr>
            <a:endParaRPr lang="en-US" dirty="0"/>
          </a:p>
          <a:p>
            <a:pPr marL="283464" indent="-285750">
              <a:spcBef>
                <a:spcPts val="600"/>
              </a:spcBef>
              <a:buSzPct val="150000"/>
              <a:buFont typeface="Arial" panose="020B0604020202020204" pitchFamily="34" charset="0"/>
              <a:buChar char="•"/>
            </a:pPr>
            <a:r>
              <a:rPr lang="en-US" dirty="0"/>
              <a:t>Fields can be added to the Object draft or after the Object has been published. </a:t>
            </a:r>
          </a:p>
          <a:p>
            <a:pPr marL="283464" indent="-285750">
              <a:spcBef>
                <a:spcPts val="600"/>
              </a:spcBef>
              <a:buSzPct val="150000"/>
              <a:buFont typeface="Arial" panose="020B0604020202020204" pitchFamily="34" charset="0"/>
              <a:buChar char="•"/>
            </a:pPr>
            <a:r>
              <a:rPr lang="en-US" dirty="0"/>
              <a:t>Fields can be mandatory or optional and can be searchable or not</a:t>
            </a:r>
          </a:p>
        </p:txBody>
      </p:sp>
      <p:sp>
        <p:nvSpPr>
          <p:cNvPr id="2" name="TextBox 1">
            <a:extLst>
              <a:ext uri="{FF2B5EF4-FFF2-40B4-BE49-F238E27FC236}">
                <a16:creationId xmlns:a16="http://schemas.microsoft.com/office/drawing/2014/main" id="{61BB4AC0-0089-F44A-8CD5-42D549214C12}"/>
              </a:ext>
            </a:extLst>
          </p:cNvPr>
          <p:cNvSpPr txBox="1"/>
          <p:nvPr/>
        </p:nvSpPr>
        <p:spPr>
          <a:xfrm>
            <a:off x="796255" y="2496854"/>
            <a:ext cx="6910832" cy="1661480"/>
          </a:xfrm>
          <a:prstGeom prst="rect">
            <a:avLst/>
          </a:prstGeom>
          <a:noFill/>
        </p:spPr>
        <p:txBody>
          <a:bodyPr wrap="square" numCol="2" rtlCol="0">
            <a:spAutoFit/>
          </a:bodyPr>
          <a:lstStyle/>
          <a:p>
            <a:pPr marL="914400" lvl="1" indent="-317500" fontAlgn="base">
              <a:lnSpc>
                <a:spcPct val="114000"/>
              </a:lnSpc>
              <a:spcBef>
                <a:spcPts val="600"/>
              </a:spcBef>
              <a:buClr>
                <a:srgbClr val="09101D"/>
              </a:buClr>
              <a:buSzPts val="1400"/>
              <a:buFont typeface="Source Sans Pro"/>
              <a:buChar char="○"/>
            </a:pPr>
            <a:r>
              <a:rPr lang="en-US" sz="1600" dirty="0" err="1">
                <a:solidFill>
                  <a:srgbClr val="09101D"/>
                </a:solidFill>
                <a:latin typeface="Source Sans Pro"/>
                <a:ea typeface="Source Sans Pro"/>
                <a:sym typeface="Source Sans Pro"/>
              </a:rPr>
              <a:t>BigDecimal</a:t>
            </a:r>
            <a:r>
              <a:rPr lang="en-US" sz="1600" dirty="0">
                <a:solidFill>
                  <a:srgbClr val="09101D"/>
                </a:solidFill>
                <a:latin typeface="Source Sans Pro"/>
                <a:ea typeface="Source Sans Pro"/>
                <a:sym typeface="Source Sans Pro"/>
              </a:rPr>
              <a:t> </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Boolean</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Date</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Double</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Integer</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Long</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Picklist</a:t>
            </a:r>
          </a:p>
          <a:p>
            <a:pPr marL="914400" lvl="1" indent="-317500" fontAlgn="base">
              <a:lnSpc>
                <a:spcPct val="114000"/>
              </a:lnSpc>
              <a:spcBef>
                <a:spcPts val="600"/>
              </a:spcBef>
              <a:buClr>
                <a:srgbClr val="09101D"/>
              </a:buClr>
              <a:buSzPts val="1400"/>
              <a:buFont typeface="Source Sans Pro"/>
              <a:buChar char="○"/>
            </a:pPr>
            <a:r>
              <a:rPr lang="en-US" sz="1600" dirty="0">
                <a:solidFill>
                  <a:srgbClr val="09101D"/>
                </a:solidFill>
                <a:latin typeface="Source Sans Pro"/>
                <a:ea typeface="Source Sans Pro"/>
                <a:sym typeface="Source Sans Pro"/>
              </a:rPr>
              <a:t>String</a:t>
            </a:r>
          </a:p>
          <a:p>
            <a:endParaRPr lang="en-US" dirty="0"/>
          </a:p>
        </p:txBody>
      </p:sp>
    </p:spTree>
    <p:extLst>
      <p:ext uri="{BB962C8B-B14F-4D97-AF65-F5344CB8AC3E}">
        <p14:creationId xmlns:p14="http://schemas.microsoft.com/office/powerpoint/2010/main" val="3020279371"/>
      </p:ext>
    </p:extLst>
  </p:cSld>
  <p:clrMapOvr>
    <a:masterClrMapping/>
  </p:clrMapOvr>
</p:sld>
</file>

<file path=ppt/theme/theme1.xml><?xml version="1.0" encoding="utf-8"?>
<a:theme xmlns:a="http://schemas.openxmlformats.org/drawingml/2006/main" name="LR BRAND">
  <a:themeElements>
    <a:clrScheme name="Simple Light">
      <a:dk1>
        <a:srgbClr val="09101D"/>
      </a:dk1>
      <a:lt1>
        <a:srgbClr val="FFFFFF"/>
      </a:lt1>
      <a:dk2>
        <a:srgbClr val="DADEE3"/>
      </a:dk2>
      <a:lt2>
        <a:srgbClr val="858C94"/>
      </a:lt2>
      <a:accent1>
        <a:srgbClr val="0B63CE"/>
      </a:accent1>
      <a:accent2>
        <a:srgbClr val="134194"/>
      </a:accent2>
      <a:accent3>
        <a:srgbClr val="2E5AAC"/>
      </a:accent3>
      <a:accent4>
        <a:srgbClr val="DA1414"/>
      </a:accent4>
      <a:accent5>
        <a:srgbClr val="287D3C"/>
      </a:accent5>
      <a:accent6>
        <a:srgbClr val="B95000"/>
      </a:accent6>
      <a:hlink>
        <a:srgbClr val="0B63C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13652</TotalTime>
  <Words>3831</Words>
  <Application>Microsoft Macintosh PowerPoint</Application>
  <PresentationFormat>On-screen Show (16:9)</PresentationFormat>
  <Paragraphs>296</Paragraphs>
  <Slides>39</Slides>
  <Notes>39</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Source Sans Pro</vt:lpstr>
      <vt:lpstr>Source Sans Pro Light</vt:lpstr>
      <vt:lpstr>Source Sans Pro SemiBold</vt:lpstr>
      <vt:lpstr>Source Serif Pro Semibold</vt:lpstr>
      <vt:lpstr>Wingdings</vt:lpstr>
      <vt:lpstr>Arial</vt:lpstr>
      <vt:lpstr>LR BRAND</vt:lpstr>
      <vt:lpstr>Using Liferay Objects to Create Custom Business Objects</vt:lpstr>
      <vt:lpstr>PowerPoint Presentation</vt:lpstr>
      <vt:lpstr>Exercise Prerequisites</vt:lpstr>
      <vt:lpstr>Use Case: The Mondego Group</vt:lpstr>
      <vt:lpstr>PowerPoint Presentation</vt:lpstr>
      <vt:lpstr>PowerPoint Presentation</vt:lpstr>
      <vt:lpstr>What are Objects?</vt:lpstr>
      <vt:lpstr>Creating and Managing Objects</vt:lpstr>
      <vt:lpstr>Adding Fields</vt:lpstr>
      <vt:lpstr>Defining Object Relationships</vt:lpstr>
      <vt:lpstr>Designing Object Layouts</vt:lpstr>
      <vt:lpstr>Picklists</vt:lpstr>
      <vt:lpstr>Publishing Objects</vt:lpstr>
      <vt:lpstr>Use Case: Mondego Applications and Requests</vt:lpstr>
      <vt:lpstr>Knowledge Check</vt:lpstr>
      <vt:lpstr>Knowledge Check</vt:lpstr>
      <vt:lpstr>Exercise: Create a Custom Business Object</vt:lpstr>
      <vt:lpstr>Create a Custom Business Object Exercise Objectives</vt:lpstr>
      <vt:lpstr>Create a Custom Business Object Exercise Steps</vt:lpstr>
      <vt:lpstr>Create a Custom Business Object Bonus Exercises</vt:lpstr>
      <vt:lpstr>PowerPoint Presentation</vt:lpstr>
      <vt:lpstr>Integrating Objects with Liferay</vt:lpstr>
      <vt:lpstr>Permissions Framework Integration</vt:lpstr>
      <vt:lpstr>Integrating Objects with Workflow</vt:lpstr>
      <vt:lpstr>Creating Forms with Objects</vt:lpstr>
      <vt:lpstr>Using Collection Displays for Object Entries</vt:lpstr>
      <vt:lpstr>Integrating Objects with Assets</vt:lpstr>
      <vt:lpstr>Headless Framework Integration</vt:lpstr>
      <vt:lpstr>Use Case: Mondego Objects</vt:lpstr>
      <vt:lpstr>Knowledge Check</vt:lpstr>
      <vt:lpstr>Knowledge Check</vt:lpstr>
      <vt:lpstr>Exercise: Integrate Objects with Forms and Workflows</vt:lpstr>
      <vt:lpstr>Integrate Objects with Forms and Workflows Exercise Objectives</vt:lpstr>
      <vt:lpstr>Integrate Objects with Forms and Workflows Exercise Steps</vt:lpstr>
      <vt:lpstr>Integrate Objects with Forms and Workflows Bonus Exercises</vt:lpstr>
      <vt:lpstr>Summary (1/3)</vt:lpstr>
      <vt:lpstr>Summary (2/3)</vt:lpstr>
      <vt:lpstr>Summary (3/3)</vt:lpstr>
      <vt:lpstr>For Further 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Click to Start Your Presentation</dc:title>
  <cp:lastModifiedBy>Emily Brokaw</cp:lastModifiedBy>
  <cp:revision>140</cp:revision>
  <dcterms:modified xsi:type="dcterms:W3CDTF">2022-02-17T21:09:36Z</dcterms:modified>
</cp:coreProperties>
</file>